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532" r:id="rId2"/>
    <p:sldId id="260" r:id="rId3"/>
    <p:sldId id="262" r:id="rId4"/>
    <p:sldId id="334" r:id="rId5"/>
    <p:sldId id="310" r:id="rId6"/>
    <p:sldId id="300" r:id="rId7"/>
    <p:sldId id="265" r:id="rId8"/>
    <p:sldId id="301" r:id="rId9"/>
    <p:sldId id="268" r:id="rId10"/>
    <p:sldId id="316" r:id="rId11"/>
    <p:sldId id="270" r:id="rId12"/>
    <p:sldId id="333" r:id="rId13"/>
    <p:sldId id="318" r:id="rId14"/>
    <p:sldId id="320" r:id="rId15"/>
    <p:sldId id="325" r:id="rId16"/>
    <p:sldId id="327" r:id="rId17"/>
    <p:sldId id="321" r:id="rId18"/>
    <p:sldId id="322" r:id="rId19"/>
    <p:sldId id="323" r:id="rId20"/>
    <p:sldId id="319" r:id="rId21"/>
    <p:sldId id="329" r:id="rId22"/>
    <p:sldId id="313" r:id="rId23"/>
    <p:sldId id="314" r:id="rId24"/>
    <p:sldId id="315" r:id="rId25"/>
    <p:sldId id="330" r:id="rId26"/>
    <p:sldId id="326" r:id="rId27"/>
    <p:sldId id="332" r:id="rId28"/>
    <p:sldId id="53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C108E3-87E6-8B92-51DA-D156074C129F}" name="Jessica Fabiana Recalde" initials="JFR" userId="S::jrecalde@bdoargentina.com::1a71c711-a97a-48c0-8ff6-76ccce8d837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Fabiana Recalde" initials="JFR" lastIdx="1" clrIdx="0">
    <p:extLst>
      <p:ext uri="{19B8F6BF-5375-455C-9EA6-DF929625EA0E}">
        <p15:presenceInfo xmlns:p15="http://schemas.microsoft.com/office/powerpoint/2012/main" userId="S::jrecalde@bdoargentina.com::1a71c711-a97a-48c0-8ff6-76ccce8d83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6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E06A80-A1E7-4E89-A071-943670C0E20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B20691-AAF2-45DE-9B06-EAA9E47E5371}">
      <dgm:prSet custT="1"/>
      <dgm:spPr/>
      <dgm:t>
        <a:bodyPr/>
        <a:lstStyle/>
        <a:p>
          <a:r>
            <a:rPr lang="es-AR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NIST</a:t>
          </a:r>
          <a:r>
            <a:rPr lang="es-AR" sz="3400" dirty="0"/>
            <a:t>: </a:t>
          </a:r>
          <a:r>
            <a:rPr lang="es-AR" sz="3400" i="1" dirty="0"/>
            <a:t>la capacidad de proteger o defender el uso del ciberespacio de los ataques cibernéticos.</a:t>
          </a:r>
        </a:p>
        <a:p>
          <a:r>
            <a:rPr lang="en-US" sz="3400" dirty="0"/>
            <a:t>         </a:t>
          </a:r>
          <a:r>
            <a:rPr lang="en-US" sz="2800" b="1" i="1" u="none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PUNTO DE VISTA </a:t>
          </a:r>
          <a:r>
            <a: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AMPLIO</a:t>
          </a:r>
          <a:endParaRPr lang="en-US" sz="3400" b="1" i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C34444-0E03-4EEC-82A5-D370549524C9}" type="parTrans" cxnId="{EC3B7C6F-AAFA-4888-A39D-E52BAD9D91EB}">
      <dgm:prSet/>
      <dgm:spPr/>
      <dgm:t>
        <a:bodyPr/>
        <a:lstStyle/>
        <a:p>
          <a:endParaRPr lang="en-US"/>
        </a:p>
      </dgm:t>
    </dgm:pt>
    <dgm:pt modelId="{264D0919-5445-4159-95C5-03A859E14C74}" type="sibTrans" cxnId="{EC3B7C6F-AAFA-4888-A39D-E52BAD9D91EB}">
      <dgm:prSet/>
      <dgm:spPr/>
      <dgm:t>
        <a:bodyPr/>
        <a:lstStyle/>
        <a:p>
          <a:endParaRPr lang="en-US"/>
        </a:p>
      </dgm:t>
    </dgm:pt>
    <dgm:pt modelId="{B641D8B3-A5DE-42E2-AC7A-F983DD934EE7}">
      <dgm:prSet custT="1"/>
      <dgm:spPr/>
      <dgm:t>
        <a:bodyPr/>
        <a:lstStyle/>
        <a:p>
          <a:r>
            <a:rPr lang="es-MX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CISCO</a:t>
          </a:r>
          <a:r>
            <a:rPr lang="es-MX" sz="3100" dirty="0"/>
            <a:t>: la describe como </a:t>
          </a:r>
          <a:r>
            <a:rPr lang="es-MX" sz="3100" i="1" dirty="0"/>
            <a:t>el esfuerzo constante por proteger los sistemas de red y todos los datos contra el uso no autorizado o los daños</a:t>
          </a:r>
        </a:p>
        <a:p>
          <a:r>
            <a:rPr lang="es-MX" sz="2800" i="1" dirty="0"/>
            <a:t>           </a:t>
          </a:r>
          <a:r>
            <a:rPr lang="es-MX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PUNTO DE VISTA RESTRINGIDO</a:t>
          </a:r>
          <a:endParaRPr lang="es-AR" sz="28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B71576-4E76-44EB-9827-7BDEDBF97A38}" type="parTrans" cxnId="{C8D3A894-3FE3-4AD8-B2DF-0F3EF1354B54}">
      <dgm:prSet/>
      <dgm:spPr/>
      <dgm:t>
        <a:bodyPr/>
        <a:lstStyle/>
        <a:p>
          <a:endParaRPr lang="es-AR"/>
        </a:p>
      </dgm:t>
    </dgm:pt>
    <dgm:pt modelId="{9A4F078B-E79D-4FB1-B17D-EE9CF687D659}" type="sibTrans" cxnId="{C8D3A894-3FE3-4AD8-B2DF-0F3EF1354B54}">
      <dgm:prSet/>
      <dgm:spPr/>
      <dgm:t>
        <a:bodyPr/>
        <a:lstStyle/>
        <a:p>
          <a:endParaRPr lang="es-AR"/>
        </a:p>
      </dgm:t>
    </dgm:pt>
    <dgm:pt modelId="{FB611349-8D04-4F7F-9FF9-5D932DEB51C0}" type="pres">
      <dgm:prSet presAssocID="{ACE06A80-A1E7-4E89-A071-943670C0E207}" presName="linear" presStyleCnt="0">
        <dgm:presLayoutVars>
          <dgm:animLvl val="lvl"/>
          <dgm:resizeHandles val="exact"/>
        </dgm:presLayoutVars>
      </dgm:prSet>
      <dgm:spPr/>
    </dgm:pt>
    <dgm:pt modelId="{8E400033-3FE9-46CD-A621-6E3E37ADE135}" type="pres">
      <dgm:prSet presAssocID="{C6B20691-AAF2-45DE-9B06-EAA9E47E537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0905BAB-49E0-4D09-9814-B1574FFA8476}" type="pres">
      <dgm:prSet presAssocID="{264D0919-5445-4159-95C5-03A859E14C74}" presName="spacer" presStyleCnt="0"/>
      <dgm:spPr/>
    </dgm:pt>
    <dgm:pt modelId="{71EF07C2-354C-4536-915E-AF33106D794D}" type="pres">
      <dgm:prSet presAssocID="{B641D8B3-A5DE-42E2-AC7A-F983DD934EE7}" presName="parentText" presStyleLbl="node1" presStyleIdx="1" presStyleCnt="2" custScaleY="117108">
        <dgm:presLayoutVars>
          <dgm:chMax val="0"/>
          <dgm:bulletEnabled val="1"/>
        </dgm:presLayoutVars>
      </dgm:prSet>
      <dgm:spPr/>
    </dgm:pt>
  </dgm:ptLst>
  <dgm:cxnLst>
    <dgm:cxn modelId="{65244B2A-13B4-426A-A436-2F2BE8448522}" type="presOf" srcId="{C6B20691-AAF2-45DE-9B06-EAA9E47E5371}" destId="{8E400033-3FE9-46CD-A621-6E3E37ADE135}" srcOrd="0" destOrd="0" presId="urn:microsoft.com/office/officeart/2005/8/layout/vList2"/>
    <dgm:cxn modelId="{0A0F7B34-0DDF-4C19-BB61-31EBEC49F3F5}" type="presOf" srcId="{ACE06A80-A1E7-4E89-A071-943670C0E207}" destId="{FB611349-8D04-4F7F-9FF9-5D932DEB51C0}" srcOrd="0" destOrd="0" presId="urn:microsoft.com/office/officeart/2005/8/layout/vList2"/>
    <dgm:cxn modelId="{EC3B7C6F-AAFA-4888-A39D-E52BAD9D91EB}" srcId="{ACE06A80-A1E7-4E89-A071-943670C0E207}" destId="{C6B20691-AAF2-45DE-9B06-EAA9E47E5371}" srcOrd="0" destOrd="0" parTransId="{E2C34444-0E03-4EEC-82A5-D370549524C9}" sibTransId="{264D0919-5445-4159-95C5-03A859E14C74}"/>
    <dgm:cxn modelId="{A76B3F7A-1699-4B71-9BDD-59E2F5F1CD7B}" type="presOf" srcId="{B641D8B3-A5DE-42E2-AC7A-F983DD934EE7}" destId="{71EF07C2-354C-4536-915E-AF33106D794D}" srcOrd="0" destOrd="0" presId="urn:microsoft.com/office/officeart/2005/8/layout/vList2"/>
    <dgm:cxn modelId="{C8D3A894-3FE3-4AD8-B2DF-0F3EF1354B54}" srcId="{ACE06A80-A1E7-4E89-A071-943670C0E207}" destId="{B641D8B3-A5DE-42E2-AC7A-F983DD934EE7}" srcOrd="1" destOrd="0" parTransId="{C7B71576-4E76-44EB-9827-7BDEDBF97A38}" sibTransId="{9A4F078B-E79D-4FB1-B17D-EE9CF687D659}"/>
    <dgm:cxn modelId="{EABC84CA-CF3A-4A80-9A11-B0F9D34EC3CB}" type="presParOf" srcId="{FB611349-8D04-4F7F-9FF9-5D932DEB51C0}" destId="{8E400033-3FE9-46CD-A621-6E3E37ADE135}" srcOrd="0" destOrd="0" presId="urn:microsoft.com/office/officeart/2005/8/layout/vList2"/>
    <dgm:cxn modelId="{28452E68-B4A7-4D9D-A98F-1757BDEDCA96}" type="presParOf" srcId="{FB611349-8D04-4F7F-9FF9-5D932DEB51C0}" destId="{70905BAB-49E0-4D09-9814-B1574FFA8476}" srcOrd="1" destOrd="0" presId="urn:microsoft.com/office/officeart/2005/8/layout/vList2"/>
    <dgm:cxn modelId="{6BB84425-7E8B-4773-8568-CCD78AC909BF}" type="presParOf" srcId="{FB611349-8D04-4F7F-9FF9-5D932DEB51C0}" destId="{71EF07C2-354C-4536-915E-AF33106D794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E06A80-A1E7-4E89-A071-943670C0E20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6B20691-AAF2-45DE-9B06-EAA9E47E5371}">
      <dgm:prSet custT="1"/>
      <dgm:spPr/>
      <dgm:t>
        <a:bodyPr/>
        <a:lstStyle/>
        <a:p>
          <a:r>
            <a:rPr lang="es-MX" sz="4400" i="0" u="none" dirty="0">
              <a:solidFill>
                <a:schemeClr val="bg1"/>
              </a:solidFill>
              <a:latin typeface="+mj-lt"/>
              <a:cs typeface="Aharoni" panose="02010803020104030203" pitchFamily="2" charset="-79"/>
            </a:rPr>
            <a:t>Según IBM </a:t>
          </a:r>
          <a:r>
            <a:rPr lang="es-MX" sz="4400" b="0" i="0" u="none" dirty="0">
              <a:solidFill>
                <a:schemeClr val="bg1"/>
              </a:solidFill>
              <a:effectLst/>
              <a:latin typeface="+mj-lt"/>
              <a:cs typeface="Aharoni" panose="02010803020104030203" pitchFamily="2" charset="-79"/>
            </a:rPr>
            <a:t>son </a:t>
          </a:r>
          <a:r>
            <a:rPr lang="es-MX" sz="4800" b="0" i="1" u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anose="02010803020104030203" pitchFamily="2" charset="-79"/>
            </a:rPr>
            <a:t>intentos no deseados de robar, exponer, alterar, deshabilitar o destruir información mediante el acceso no autorizado a los sistemas informáticos.</a:t>
          </a:r>
          <a:endParaRPr lang="en-US" sz="4400" i="1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E2C34444-0E03-4EEC-82A5-D370549524C9}" type="parTrans" cxnId="{EC3B7C6F-AAFA-4888-A39D-E52BAD9D91EB}">
      <dgm:prSet/>
      <dgm:spPr/>
      <dgm:t>
        <a:bodyPr/>
        <a:lstStyle/>
        <a:p>
          <a:endParaRPr lang="en-US"/>
        </a:p>
      </dgm:t>
    </dgm:pt>
    <dgm:pt modelId="{264D0919-5445-4159-95C5-03A859E14C74}" type="sibTrans" cxnId="{EC3B7C6F-AAFA-4888-A39D-E52BAD9D91EB}">
      <dgm:prSet/>
      <dgm:spPr/>
      <dgm:t>
        <a:bodyPr/>
        <a:lstStyle/>
        <a:p>
          <a:endParaRPr lang="en-US"/>
        </a:p>
      </dgm:t>
    </dgm:pt>
    <dgm:pt modelId="{FB611349-8D04-4F7F-9FF9-5D932DEB51C0}" type="pres">
      <dgm:prSet presAssocID="{ACE06A80-A1E7-4E89-A071-943670C0E207}" presName="linear" presStyleCnt="0">
        <dgm:presLayoutVars>
          <dgm:animLvl val="lvl"/>
          <dgm:resizeHandles val="exact"/>
        </dgm:presLayoutVars>
      </dgm:prSet>
      <dgm:spPr/>
    </dgm:pt>
    <dgm:pt modelId="{8E400033-3FE9-46CD-A621-6E3E37ADE135}" type="pres">
      <dgm:prSet presAssocID="{C6B20691-AAF2-45DE-9B06-EAA9E47E5371}" presName="parentText" presStyleLbl="node1" presStyleIdx="0" presStyleCnt="1" custLinFactNeighborX="-2471" custLinFactNeighborY="6407">
        <dgm:presLayoutVars>
          <dgm:chMax val="0"/>
          <dgm:bulletEnabled val="1"/>
        </dgm:presLayoutVars>
      </dgm:prSet>
      <dgm:spPr/>
    </dgm:pt>
  </dgm:ptLst>
  <dgm:cxnLst>
    <dgm:cxn modelId="{65244B2A-13B4-426A-A436-2F2BE8448522}" type="presOf" srcId="{C6B20691-AAF2-45DE-9B06-EAA9E47E5371}" destId="{8E400033-3FE9-46CD-A621-6E3E37ADE135}" srcOrd="0" destOrd="0" presId="urn:microsoft.com/office/officeart/2005/8/layout/vList2"/>
    <dgm:cxn modelId="{0A0F7B34-0DDF-4C19-BB61-31EBEC49F3F5}" type="presOf" srcId="{ACE06A80-A1E7-4E89-A071-943670C0E207}" destId="{FB611349-8D04-4F7F-9FF9-5D932DEB51C0}" srcOrd="0" destOrd="0" presId="urn:microsoft.com/office/officeart/2005/8/layout/vList2"/>
    <dgm:cxn modelId="{EC3B7C6F-AAFA-4888-A39D-E52BAD9D91EB}" srcId="{ACE06A80-A1E7-4E89-A071-943670C0E207}" destId="{C6B20691-AAF2-45DE-9B06-EAA9E47E5371}" srcOrd="0" destOrd="0" parTransId="{E2C34444-0E03-4EEC-82A5-D370549524C9}" sibTransId="{264D0919-5445-4159-95C5-03A859E14C74}"/>
    <dgm:cxn modelId="{EABC84CA-CF3A-4A80-9A11-B0F9D34EC3CB}" type="presParOf" srcId="{FB611349-8D04-4F7F-9FF9-5D932DEB51C0}" destId="{8E400033-3FE9-46CD-A621-6E3E37ADE13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E06A80-A1E7-4E89-A071-943670C0E20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171848-5AAC-4CB4-89C5-F8549A38EF2B}">
      <dgm:prSet/>
      <dgm:spPr/>
      <dgm:t>
        <a:bodyPr/>
        <a:lstStyle/>
        <a:p>
          <a:pPr algn="ctr">
            <a:lnSpc>
              <a:spcPct val="150000"/>
            </a:lnSpc>
            <a:spcAft>
              <a:spcPts val="0"/>
            </a:spcAft>
          </a:pPr>
          <a:r>
            <a:rPr lang="es-MX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Es la contracción de la expresión en inglés “malicious software” o software malicioso, se trata de un término que se utiliza para describir el software diseñado para interrumpir las operaciones de un sistema u obtener acceso estos, sin el conocimiento o el permiso del usuario.</a:t>
          </a:r>
          <a:endParaRPr lang="es-AR" dirty="0"/>
        </a:p>
      </dgm:t>
    </dgm:pt>
    <dgm:pt modelId="{044A1F1F-664A-4921-9E2B-D074F771D849}" type="parTrans" cxnId="{B39DE0BF-A744-4E5E-BC3A-EFCC0BE98E48}">
      <dgm:prSet/>
      <dgm:spPr/>
      <dgm:t>
        <a:bodyPr/>
        <a:lstStyle/>
        <a:p>
          <a:endParaRPr lang="es-AR"/>
        </a:p>
      </dgm:t>
    </dgm:pt>
    <dgm:pt modelId="{E4F8047D-2BC5-437C-B063-09F3E0A5BF84}" type="sibTrans" cxnId="{B39DE0BF-A744-4E5E-BC3A-EFCC0BE98E48}">
      <dgm:prSet/>
      <dgm:spPr/>
      <dgm:t>
        <a:bodyPr/>
        <a:lstStyle/>
        <a:p>
          <a:endParaRPr lang="es-AR"/>
        </a:p>
      </dgm:t>
    </dgm:pt>
    <dgm:pt modelId="{FB611349-8D04-4F7F-9FF9-5D932DEB51C0}" type="pres">
      <dgm:prSet presAssocID="{ACE06A80-A1E7-4E89-A071-943670C0E207}" presName="linear" presStyleCnt="0">
        <dgm:presLayoutVars>
          <dgm:animLvl val="lvl"/>
          <dgm:resizeHandles val="exact"/>
        </dgm:presLayoutVars>
      </dgm:prSet>
      <dgm:spPr/>
    </dgm:pt>
    <dgm:pt modelId="{B84DD571-9BEE-4953-B9C0-69F66BC7704E}" type="pres">
      <dgm:prSet presAssocID="{88171848-5AAC-4CB4-89C5-F8549A38EF2B}" presName="parentText" presStyleLbl="node1" presStyleIdx="0" presStyleCnt="1" custLinFactNeighborX="-10107" custLinFactNeighborY="1140">
        <dgm:presLayoutVars>
          <dgm:chMax val="0"/>
          <dgm:bulletEnabled val="1"/>
        </dgm:presLayoutVars>
      </dgm:prSet>
      <dgm:spPr/>
    </dgm:pt>
  </dgm:ptLst>
  <dgm:cxnLst>
    <dgm:cxn modelId="{40076719-66F2-46A2-8192-66057047E2B8}" type="presOf" srcId="{88171848-5AAC-4CB4-89C5-F8549A38EF2B}" destId="{B84DD571-9BEE-4953-B9C0-69F66BC7704E}" srcOrd="0" destOrd="0" presId="urn:microsoft.com/office/officeart/2005/8/layout/vList2"/>
    <dgm:cxn modelId="{0A0F7B34-0DDF-4C19-BB61-31EBEC49F3F5}" type="presOf" srcId="{ACE06A80-A1E7-4E89-A071-943670C0E207}" destId="{FB611349-8D04-4F7F-9FF9-5D932DEB51C0}" srcOrd="0" destOrd="0" presId="urn:microsoft.com/office/officeart/2005/8/layout/vList2"/>
    <dgm:cxn modelId="{B39DE0BF-A744-4E5E-BC3A-EFCC0BE98E48}" srcId="{ACE06A80-A1E7-4E89-A071-943670C0E207}" destId="{88171848-5AAC-4CB4-89C5-F8549A38EF2B}" srcOrd="0" destOrd="0" parTransId="{044A1F1F-664A-4921-9E2B-D074F771D849}" sibTransId="{E4F8047D-2BC5-437C-B063-09F3E0A5BF84}"/>
    <dgm:cxn modelId="{61BA5FFB-4165-4AC6-AD82-FB4BBB2AC1FB}" type="presParOf" srcId="{FB611349-8D04-4F7F-9FF9-5D932DEB51C0}" destId="{B84DD571-9BEE-4953-B9C0-69F66BC7704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320CF8-09C2-4F24-8841-AEA190CE95FC}" type="doc">
      <dgm:prSet loTypeId="urn:microsoft.com/office/officeart/2005/8/layout/defaul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14A895A-1D8E-4366-9883-E344D8EAF488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>
            <a:lnSpc>
              <a:spcPct val="150000"/>
            </a:lnSpc>
            <a:spcAft>
              <a:spcPts val="1800"/>
            </a:spcAft>
          </a:pPr>
          <a:r>
            <a:rPr lang="es-MX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Intimidación</a:t>
          </a:r>
        </a:p>
        <a:p>
          <a:pPr>
            <a:lnSpc>
              <a:spcPct val="150000"/>
            </a:lnSpc>
            <a:spcAft>
              <a:spcPts val="1800"/>
            </a:spcAft>
          </a:pPr>
          <a:r>
            <a:rPr lang="es-MX" sz="1800" dirty="0"/>
            <a:t>Los delincuentes hostigan a una víctima para que tome medidas</a:t>
          </a:r>
          <a:endParaRPr lang="en-US" sz="1800" dirty="0"/>
        </a:p>
      </dgm:t>
    </dgm:pt>
    <dgm:pt modelId="{82463EFA-6A14-416D-8583-9FBCC6663458}" type="parTrans" cxnId="{A281EC92-F880-4B64-A511-03A653512C4D}">
      <dgm:prSet/>
      <dgm:spPr/>
      <dgm:t>
        <a:bodyPr/>
        <a:lstStyle/>
        <a:p>
          <a:endParaRPr lang="en-US"/>
        </a:p>
      </dgm:t>
    </dgm:pt>
    <dgm:pt modelId="{5D03B5CC-010C-4518-95EC-778ABFDE8C7E}" type="sibTrans" cxnId="{A281EC92-F880-4B64-A511-03A653512C4D}">
      <dgm:prSet/>
      <dgm:spPr/>
      <dgm:t>
        <a:bodyPr/>
        <a:lstStyle/>
        <a:p>
          <a:endParaRPr lang="en-US"/>
        </a:p>
      </dgm:t>
    </dgm:pt>
    <dgm:pt modelId="{1425CC5E-153E-4126-B2B6-20F20AD67223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>
            <a:lnSpc>
              <a:spcPct val="90000"/>
            </a:lnSpc>
          </a:pPr>
          <a:r>
            <a:rPr lang="es-MX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Consenso/prueba social</a:t>
          </a:r>
        </a:p>
        <a:p>
          <a:pPr>
            <a:lnSpc>
              <a:spcPct val="150000"/>
            </a:lnSpc>
          </a:pPr>
          <a:r>
            <a:rPr lang="es-MX" sz="1800" dirty="0"/>
            <a:t>Las personas tomarán medidas si sienten que a otras personas les gusta también</a:t>
          </a:r>
          <a:endParaRPr lang="en-US" sz="1800" dirty="0"/>
        </a:p>
      </dgm:t>
    </dgm:pt>
    <dgm:pt modelId="{ECF7F046-3642-42B3-8539-69B2C6C65ADE}" type="parTrans" cxnId="{D2211ED3-E117-4937-8B75-5C897D384567}">
      <dgm:prSet/>
      <dgm:spPr/>
      <dgm:t>
        <a:bodyPr/>
        <a:lstStyle/>
        <a:p>
          <a:endParaRPr lang="en-US"/>
        </a:p>
      </dgm:t>
    </dgm:pt>
    <dgm:pt modelId="{1FEB164E-7483-4937-9B51-62E5FDC54605}" type="sibTrans" cxnId="{D2211ED3-E117-4937-8B75-5C897D384567}">
      <dgm:prSet/>
      <dgm:spPr/>
      <dgm:t>
        <a:bodyPr/>
        <a:lstStyle/>
        <a:p>
          <a:endParaRPr lang="en-US"/>
        </a:p>
      </dgm:t>
    </dgm:pt>
    <dgm:pt modelId="{F8EFA4E2-3CC6-4093-B798-E9B77A0C045E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>
            <a:lnSpc>
              <a:spcPct val="90000"/>
            </a:lnSpc>
          </a:pPr>
          <a:r>
            <a:rPr lang="es-MX" sz="2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Escasez</a:t>
          </a:r>
        </a:p>
        <a:p>
          <a:pPr>
            <a:lnSpc>
              <a:spcPct val="150000"/>
            </a:lnSpc>
          </a:pPr>
          <a:r>
            <a:rPr lang="es-MX" sz="1800"/>
            <a:t>Las personas tomarán medidas cuando consideren que existe una cantidad limitada</a:t>
          </a:r>
          <a:endParaRPr lang="en-US" sz="1800" dirty="0"/>
        </a:p>
      </dgm:t>
    </dgm:pt>
    <dgm:pt modelId="{36A98782-47FC-426F-A439-2E6C1CC72241}" type="parTrans" cxnId="{5BE9BA63-71BA-4B7C-AE91-56C685C7D3B2}">
      <dgm:prSet/>
      <dgm:spPr/>
      <dgm:t>
        <a:bodyPr/>
        <a:lstStyle/>
        <a:p>
          <a:endParaRPr lang="en-US"/>
        </a:p>
      </dgm:t>
    </dgm:pt>
    <dgm:pt modelId="{60F6497C-BED2-497E-BB5C-5760B1A8FBDF}" type="sibTrans" cxnId="{5BE9BA63-71BA-4B7C-AE91-56C685C7D3B2}">
      <dgm:prSet/>
      <dgm:spPr/>
      <dgm:t>
        <a:bodyPr/>
        <a:lstStyle/>
        <a:p>
          <a:endParaRPr lang="en-US"/>
        </a:p>
      </dgm:t>
    </dgm:pt>
    <dgm:pt modelId="{E80D4AF7-2B90-4422-B8A8-539746B6F7FC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>
            <a:lnSpc>
              <a:spcPct val="90000"/>
            </a:lnSpc>
          </a:pPr>
          <a:r>
            <a:rPr lang="es-MX" sz="2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Urgencia</a:t>
          </a:r>
        </a:p>
        <a:p>
          <a:pPr>
            <a:lnSpc>
              <a:spcPct val="150000"/>
            </a:lnSpc>
          </a:pPr>
          <a:r>
            <a:rPr lang="es-MX" sz="1800"/>
            <a:t>Las personas tomarán medidas cuando consideren que existe un tiempo limitado</a:t>
          </a:r>
          <a:endParaRPr lang="en-US" sz="1800" dirty="0"/>
        </a:p>
      </dgm:t>
    </dgm:pt>
    <dgm:pt modelId="{5CFA949F-3A00-4007-BDD6-ED9407C3468E}" type="parTrans" cxnId="{8F81734E-7B87-4FD3-A210-BA08EBE7C834}">
      <dgm:prSet/>
      <dgm:spPr/>
      <dgm:t>
        <a:bodyPr/>
        <a:lstStyle/>
        <a:p>
          <a:endParaRPr lang="en-US"/>
        </a:p>
      </dgm:t>
    </dgm:pt>
    <dgm:pt modelId="{055D8510-CABF-46B6-821F-D2FBA8E4FAFE}" type="sibTrans" cxnId="{8F81734E-7B87-4FD3-A210-BA08EBE7C834}">
      <dgm:prSet/>
      <dgm:spPr/>
      <dgm:t>
        <a:bodyPr/>
        <a:lstStyle/>
        <a:p>
          <a:endParaRPr lang="en-US"/>
        </a:p>
      </dgm:t>
    </dgm:pt>
    <dgm:pt modelId="{EAB9D043-2203-47CE-956D-FF2110047B8F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>
            <a:lnSpc>
              <a:spcPct val="90000"/>
            </a:lnSpc>
          </a:pPr>
          <a:r>
            <a:rPr lang="es-MX" sz="1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Confianza/Familiaridad/Agrado</a:t>
          </a:r>
        </a:p>
        <a:p>
          <a:pPr>
            <a:lnSpc>
              <a:spcPct val="150000"/>
            </a:lnSpc>
          </a:pPr>
          <a:r>
            <a:rPr lang="es-MX" sz="1800" dirty="0"/>
            <a:t>Los delincuentes crean una relación de confianza con una víctima la cual puede tomar más tiempo en establecerse.</a:t>
          </a:r>
          <a:endParaRPr lang="en-US" sz="1800" dirty="0"/>
        </a:p>
      </dgm:t>
    </dgm:pt>
    <dgm:pt modelId="{57886D22-15EA-4AB8-9622-AB8B3EACA0B0}" type="parTrans" cxnId="{FA8C06F0-CB04-4737-A601-7ABA1BA9289A}">
      <dgm:prSet/>
      <dgm:spPr/>
      <dgm:t>
        <a:bodyPr/>
        <a:lstStyle/>
        <a:p>
          <a:endParaRPr lang="en-US"/>
        </a:p>
      </dgm:t>
    </dgm:pt>
    <dgm:pt modelId="{54413F5B-5768-447C-86B5-7DF1A8DF484B}" type="sibTrans" cxnId="{FA8C06F0-CB04-4737-A601-7ABA1BA9289A}">
      <dgm:prSet/>
      <dgm:spPr/>
      <dgm:t>
        <a:bodyPr/>
        <a:lstStyle/>
        <a:p>
          <a:endParaRPr lang="en-US"/>
        </a:p>
      </dgm:t>
    </dgm:pt>
    <dgm:pt modelId="{D8D6DA3F-D2C9-43A9-8641-ECD2BBC6BECC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es-MX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Autoridad</a:t>
          </a:r>
          <a:br>
            <a:rPr lang="es-MX" sz="1800" dirty="0"/>
          </a:br>
          <a:r>
            <a:rPr lang="es-MX" sz="1800" dirty="0"/>
            <a:t>Es más probable que las personas cumplan cuando reciben las instrucciones de “una autoridad</a:t>
          </a:r>
          <a:r>
            <a:rPr lang="es-MX" sz="1600" dirty="0"/>
            <a:t>”</a:t>
          </a:r>
          <a:endParaRPr lang="en-US" sz="1600" dirty="0"/>
        </a:p>
      </dgm:t>
    </dgm:pt>
    <dgm:pt modelId="{64EA9EFC-E627-468B-B339-BE5F0108F12E}" type="sibTrans" cxnId="{C5F30DCB-EE6A-4075-A7C5-754FF4360495}">
      <dgm:prSet/>
      <dgm:spPr/>
      <dgm:t>
        <a:bodyPr/>
        <a:lstStyle/>
        <a:p>
          <a:endParaRPr lang="en-US"/>
        </a:p>
      </dgm:t>
    </dgm:pt>
    <dgm:pt modelId="{243B33B6-1D7E-42EF-A558-25810516998C}" type="parTrans" cxnId="{C5F30DCB-EE6A-4075-A7C5-754FF4360495}">
      <dgm:prSet/>
      <dgm:spPr/>
      <dgm:t>
        <a:bodyPr/>
        <a:lstStyle/>
        <a:p>
          <a:endParaRPr lang="en-US"/>
        </a:p>
      </dgm:t>
    </dgm:pt>
    <dgm:pt modelId="{9938C3A8-5F3A-450A-AAE1-D96F7173FA2C}" type="pres">
      <dgm:prSet presAssocID="{1E320CF8-09C2-4F24-8841-AEA190CE95FC}" presName="diagram" presStyleCnt="0">
        <dgm:presLayoutVars>
          <dgm:dir/>
          <dgm:resizeHandles val="exact"/>
        </dgm:presLayoutVars>
      </dgm:prSet>
      <dgm:spPr/>
    </dgm:pt>
    <dgm:pt modelId="{7094C20E-4E8F-4111-952E-8AE11650B60E}" type="pres">
      <dgm:prSet presAssocID="{D8D6DA3F-D2C9-43A9-8641-ECD2BBC6BECC}" presName="node" presStyleLbl="node1" presStyleIdx="0" presStyleCnt="6" custLinFactNeighborX="4800" custLinFactNeighborY="19692">
        <dgm:presLayoutVars>
          <dgm:bulletEnabled val="1"/>
        </dgm:presLayoutVars>
      </dgm:prSet>
      <dgm:spPr/>
    </dgm:pt>
    <dgm:pt modelId="{4D1D78A7-70B5-4718-808C-589FDE426FC5}" type="pres">
      <dgm:prSet presAssocID="{64EA9EFC-E627-468B-B339-BE5F0108F12E}" presName="sibTrans" presStyleCnt="0"/>
      <dgm:spPr/>
    </dgm:pt>
    <dgm:pt modelId="{0441FFA1-84E4-4BFC-BEA1-CFFC24FE67B9}" type="pres">
      <dgm:prSet presAssocID="{314A895A-1D8E-4366-9883-E344D8EAF488}" presName="node" presStyleLbl="node1" presStyleIdx="1" presStyleCnt="6" custLinFactNeighborY="20308">
        <dgm:presLayoutVars>
          <dgm:bulletEnabled val="1"/>
        </dgm:presLayoutVars>
      </dgm:prSet>
      <dgm:spPr/>
    </dgm:pt>
    <dgm:pt modelId="{89D5CD6C-8648-44E0-B94A-5010FCD22A21}" type="pres">
      <dgm:prSet presAssocID="{5D03B5CC-010C-4518-95EC-778ABFDE8C7E}" presName="sibTrans" presStyleCnt="0"/>
      <dgm:spPr/>
    </dgm:pt>
    <dgm:pt modelId="{30C2C385-11FF-413C-BB6E-499D167F6EC0}" type="pres">
      <dgm:prSet presAssocID="{1425CC5E-153E-4126-B2B6-20F20AD67223}" presName="node" presStyleLbl="node1" presStyleIdx="2" presStyleCnt="6" custLinFactNeighborX="-2746" custLinFactNeighborY="19077">
        <dgm:presLayoutVars>
          <dgm:bulletEnabled val="1"/>
        </dgm:presLayoutVars>
      </dgm:prSet>
      <dgm:spPr/>
    </dgm:pt>
    <dgm:pt modelId="{C16A7321-BC3E-40BC-B8F4-A4C602E02822}" type="pres">
      <dgm:prSet presAssocID="{1FEB164E-7483-4937-9B51-62E5FDC54605}" presName="sibTrans" presStyleCnt="0"/>
      <dgm:spPr/>
    </dgm:pt>
    <dgm:pt modelId="{656A210E-7C01-4991-BF97-46789A627D41}" type="pres">
      <dgm:prSet presAssocID="{F8EFA4E2-3CC6-4093-B798-E9B77A0C045E}" presName="node" presStyleLbl="node1" presStyleIdx="3" presStyleCnt="6" custLinFactNeighborX="5908" custLinFactNeighborY="14154">
        <dgm:presLayoutVars>
          <dgm:bulletEnabled val="1"/>
        </dgm:presLayoutVars>
      </dgm:prSet>
      <dgm:spPr/>
    </dgm:pt>
    <dgm:pt modelId="{6B91CE9D-FC48-4968-98D6-06B51FD6E5F2}" type="pres">
      <dgm:prSet presAssocID="{60F6497C-BED2-497E-BB5C-5760B1A8FBDF}" presName="sibTrans" presStyleCnt="0"/>
      <dgm:spPr/>
    </dgm:pt>
    <dgm:pt modelId="{6A8D6F5F-BAFC-43A1-B5AF-26F78536F86D}" type="pres">
      <dgm:prSet presAssocID="{E80D4AF7-2B90-4422-B8A8-539746B6F7FC}" presName="node" presStyleLbl="node1" presStyleIdx="4" presStyleCnt="6" custLinFactNeighborY="14154">
        <dgm:presLayoutVars>
          <dgm:bulletEnabled val="1"/>
        </dgm:presLayoutVars>
      </dgm:prSet>
      <dgm:spPr/>
    </dgm:pt>
    <dgm:pt modelId="{A7595318-54E4-45F4-AC41-28926E3EE801}" type="pres">
      <dgm:prSet presAssocID="{055D8510-CABF-46B6-821F-D2FBA8E4FAFE}" presName="sibTrans" presStyleCnt="0"/>
      <dgm:spPr/>
    </dgm:pt>
    <dgm:pt modelId="{0EDBC327-46F6-408F-BAE0-2EB2DCAD7860}" type="pres">
      <dgm:prSet presAssocID="{EAB9D043-2203-47CE-956D-FF2110047B8F}" presName="node" presStyleLbl="node1" presStyleIdx="5" presStyleCnt="6" custLinFactNeighborX="-4431" custLinFactNeighborY="14154">
        <dgm:presLayoutVars>
          <dgm:bulletEnabled val="1"/>
        </dgm:presLayoutVars>
      </dgm:prSet>
      <dgm:spPr/>
    </dgm:pt>
  </dgm:ptLst>
  <dgm:cxnLst>
    <dgm:cxn modelId="{606D8526-7F44-4E52-A012-610B65B2A16C}" type="presOf" srcId="{D8D6DA3F-D2C9-43A9-8641-ECD2BBC6BECC}" destId="{7094C20E-4E8F-4111-952E-8AE11650B60E}" srcOrd="0" destOrd="0" presId="urn:microsoft.com/office/officeart/2005/8/layout/default"/>
    <dgm:cxn modelId="{2085A32E-CA3C-4A0C-AE5E-9AA94B90C1F4}" type="presOf" srcId="{E80D4AF7-2B90-4422-B8A8-539746B6F7FC}" destId="{6A8D6F5F-BAFC-43A1-B5AF-26F78536F86D}" srcOrd="0" destOrd="0" presId="urn:microsoft.com/office/officeart/2005/8/layout/default"/>
    <dgm:cxn modelId="{45839B35-12D4-4F34-8D3A-468B0FE2B36E}" type="presOf" srcId="{1425CC5E-153E-4126-B2B6-20F20AD67223}" destId="{30C2C385-11FF-413C-BB6E-499D167F6EC0}" srcOrd="0" destOrd="0" presId="urn:microsoft.com/office/officeart/2005/8/layout/default"/>
    <dgm:cxn modelId="{5BE9BA63-71BA-4B7C-AE91-56C685C7D3B2}" srcId="{1E320CF8-09C2-4F24-8841-AEA190CE95FC}" destId="{F8EFA4E2-3CC6-4093-B798-E9B77A0C045E}" srcOrd="3" destOrd="0" parTransId="{36A98782-47FC-426F-A439-2E6C1CC72241}" sibTransId="{60F6497C-BED2-497E-BB5C-5760B1A8FBDF}"/>
    <dgm:cxn modelId="{8F81734E-7B87-4FD3-A210-BA08EBE7C834}" srcId="{1E320CF8-09C2-4F24-8841-AEA190CE95FC}" destId="{E80D4AF7-2B90-4422-B8A8-539746B6F7FC}" srcOrd="4" destOrd="0" parTransId="{5CFA949F-3A00-4007-BDD6-ED9407C3468E}" sibTransId="{055D8510-CABF-46B6-821F-D2FBA8E4FAFE}"/>
    <dgm:cxn modelId="{A281EC92-F880-4B64-A511-03A653512C4D}" srcId="{1E320CF8-09C2-4F24-8841-AEA190CE95FC}" destId="{314A895A-1D8E-4366-9883-E344D8EAF488}" srcOrd="1" destOrd="0" parTransId="{82463EFA-6A14-416D-8583-9FBCC6663458}" sibTransId="{5D03B5CC-010C-4518-95EC-778ABFDE8C7E}"/>
    <dgm:cxn modelId="{CC4B7397-2486-4DE6-B949-265DA71A8558}" type="presOf" srcId="{EAB9D043-2203-47CE-956D-FF2110047B8F}" destId="{0EDBC327-46F6-408F-BAE0-2EB2DCAD7860}" srcOrd="0" destOrd="0" presId="urn:microsoft.com/office/officeart/2005/8/layout/default"/>
    <dgm:cxn modelId="{B4C887AA-BAF4-4A61-8279-2BE23DE01E3B}" type="presOf" srcId="{314A895A-1D8E-4366-9883-E344D8EAF488}" destId="{0441FFA1-84E4-4BFC-BEA1-CFFC24FE67B9}" srcOrd="0" destOrd="0" presId="urn:microsoft.com/office/officeart/2005/8/layout/default"/>
    <dgm:cxn modelId="{C5F30DCB-EE6A-4075-A7C5-754FF4360495}" srcId="{1E320CF8-09C2-4F24-8841-AEA190CE95FC}" destId="{D8D6DA3F-D2C9-43A9-8641-ECD2BBC6BECC}" srcOrd="0" destOrd="0" parTransId="{243B33B6-1D7E-42EF-A558-25810516998C}" sibTransId="{64EA9EFC-E627-468B-B339-BE5F0108F12E}"/>
    <dgm:cxn modelId="{D2211ED3-E117-4937-8B75-5C897D384567}" srcId="{1E320CF8-09C2-4F24-8841-AEA190CE95FC}" destId="{1425CC5E-153E-4126-B2B6-20F20AD67223}" srcOrd="2" destOrd="0" parTransId="{ECF7F046-3642-42B3-8539-69B2C6C65ADE}" sibTransId="{1FEB164E-7483-4937-9B51-62E5FDC54605}"/>
    <dgm:cxn modelId="{FA8C06F0-CB04-4737-A601-7ABA1BA9289A}" srcId="{1E320CF8-09C2-4F24-8841-AEA190CE95FC}" destId="{EAB9D043-2203-47CE-956D-FF2110047B8F}" srcOrd="5" destOrd="0" parTransId="{57886D22-15EA-4AB8-9622-AB8B3EACA0B0}" sibTransId="{54413F5B-5768-447C-86B5-7DF1A8DF484B}"/>
    <dgm:cxn modelId="{54D9ADF8-5A2F-49EE-93B6-8CA811973A10}" type="presOf" srcId="{1E320CF8-09C2-4F24-8841-AEA190CE95FC}" destId="{9938C3A8-5F3A-450A-AAE1-D96F7173FA2C}" srcOrd="0" destOrd="0" presId="urn:microsoft.com/office/officeart/2005/8/layout/default"/>
    <dgm:cxn modelId="{885777FE-C9F0-4583-9313-C070A5AFB2CE}" type="presOf" srcId="{F8EFA4E2-3CC6-4093-B798-E9B77A0C045E}" destId="{656A210E-7C01-4991-BF97-46789A627D41}" srcOrd="0" destOrd="0" presId="urn:microsoft.com/office/officeart/2005/8/layout/default"/>
    <dgm:cxn modelId="{0C74A513-0551-4B1B-B089-047AB9913524}" type="presParOf" srcId="{9938C3A8-5F3A-450A-AAE1-D96F7173FA2C}" destId="{7094C20E-4E8F-4111-952E-8AE11650B60E}" srcOrd="0" destOrd="0" presId="urn:microsoft.com/office/officeart/2005/8/layout/default"/>
    <dgm:cxn modelId="{4463D563-7980-4F2F-BBC5-A9BC596B862F}" type="presParOf" srcId="{9938C3A8-5F3A-450A-AAE1-D96F7173FA2C}" destId="{4D1D78A7-70B5-4718-808C-589FDE426FC5}" srcOrd="1" destOrd="0" presId="urn:microsoft.com/office/officeart/2005/8/layout/default"/>
    <dgm:cxn modelId="{F63C144A-BD9E-46E6-BADF-5A1B691E80B3}" type="presParOf" srcId="{9938C3A8-5F3A-450A-AAE1-D96F7173FA2C}" destId="{0441FFA1-84E4-4BFC-BEA1-CFFC24FE67B9}" srcOrd="2" destOrd="0" presId="urn:microsoft.com/office/officeart/2005/8/layout/default"/>
    <dgm:cxn modelId="{DCD3ABE0-96EB-4982-A580-E9A1E8424392}" type="presParOf" srcId="{9938C3A8-5F3A-450A-AAE1-D96F7173FA2C}" destId="{89D5CD6C-8648-44E0-B94A-5010FCD22A21}" srcOrd="3" destOrd="0" presId="urn:microsoft.com/office/officeart/2005/8/layout/default"/>
    <dgm:cxn modelId="{A7CCBCCA-F525-47DF-8634-8C8C6A7AC9AF}" type="presParOf" srcId="{9938C3A8-5F3A-450A-AAE1-D96F7173FA2C}" destId="{30C2C385-11FF-413C-BB6E-499D167F6EC0}" srcOrd="4" destOrd="0" presId="urn:microsoft.com/office/officeart/2005/8/layout/default"/>
    <dgm:cxn modelId="{32204B33-7F83-4863-A545-71DCE97D491B}" type="presParOf" srcId="{9938C3A8-5F3A-450A-AAE1-D96F7173FA2C}" destId="{C16A7321-BC3E-40BC-B8F4-A4C602E02822}" srcOrd="5" destOrd="0" presId="urn:microsoft.com/office/officeart/2005/8/layout/default"/>
    <dgm:cxn modelId="{2793776F-7493-40B2-8AC0-A8CBE20E00F6}" type="presParOf" srcId="{9938C3A8-5F3A-450A-AAE1-D96F7173FA2C}" destId="{656A210E-7C01-4991-BF97-46789A627D41}" srcOrd="6" destOrd="0" presId="urn:microsoft.com/office/officeart/2005/8/layout/default"/>
    <dgm:cxn modelId="{6021880B-4F1D-47BA-B944-CCA5ABBA11B5}" type="presParOf" srcId="{9938C3A8-5F3A-450A-AAE1-D96F7173FA2C}" destId="{6B91CE9D-FC48-4968-98D6-06B51FD6E5F2}" srcOrd="7" destOrd="0" presId="urn:microsoft.com/office/officeart/2005/8/layout/default"/>
    <dgm:cxn modelId="{0F4B5323-F053-4CD6-94BD-EBC25C00A9BF}" type="presParOf" srcId="{9938C3A8-5F3A-450A-AAE1-D96F7173FA2C}" destId="{6A8D6F5F-BAFC-43A1-B5AF-26F78536F86D}" srcOrd="8" destOrd="0" presId="urn:microsoft.com/office/officeart/2005/8/layout/default"/>
    <dgm:cxn modelId="{6B688A87-BAEC-4335-807E-9C5A85936860}" type="presParOf" srcId="{9938C3A8-5F3A-450A-AAE1-D96F7173FA2C}" destId="{A7595318-54E4-45F4-AC41-28926E3EE801}" srcOrd="9" destOrd="0" presId="urn:microsoft.com/office/officeart/2005/8/layout/default"/>
    <dgm:cxn modelId="{C496E757-0887-431D-89DD-668B393C92B0}" type="presParOf" srcId="{9938C3A8-5F3A-450A-AAE1-D96F7173FA2C}" destId="{0EDBC327-46F6-408F-BAE0-2EB2DCAD7860}" srcOrd="1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694AFB-3D8F-4BBF-805D-2CCCF9903A03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B8D64-7FFF-4F7F-8328-F55D9EC3DC90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s-MX" sz="2400" b="1" dirty="0">
              <a:solidFill>
                <a:schemeClr val="bg1"/>
              </a:solidFill>
            </a:rPr>
            <a:t>Cambie la configuración de spam en el correo electrónico.</a:t>
          </a:r>
          <a:endParaRPr lang="en-US" sz="2400" dirty="0">
            <a:solidFill>
              <a:schemeClr val="bg1"/>
            </a:solidFill>
          </a:endParaRPr>
        </a:p>
      </dgm:t>
    </dgm:pt>
    <dgm:pt modelId="{BE3E042F-6601-4407-8037-458213464EE7}" type="parTrans" cxnId="{F3B4AB60-8FD2-4E16-A8EB-6695C6BCD482}">
      <dgm:prSet/>
      <dgm:spPr/>
      <dgm:t>
        <a:bodyPr/>
        <a:lstStyle/>
        <a:p>
          <a:endParaRPr lang="en-US"/>
        </a:p>
      </dgm:t>
    </dgm:pt>
    <dgm:pt modelId="{4085CEC2-44E7-459D-BB47-30CEEF26F6C6}" type="sibTrans" cxnId="{F3B4AB60-8FD2-4E16-A8EB-6695C6BCD482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endParaRPr lang="en-US"/>
        </a:p>
      </dgm:t>
    </dgm:pt>
    <dgm:pt modelId="{92BB62B7-8E00-4BFE-8714-5505974407C8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s-AR" sz="2400" b="1" dirty="0">
              <a:solidFill>
                <a:schemeClr val="bg1"/>
              </a:solidFill>
            </a:rPr>
            <a:t>Investigue la fuente</a:t>
          </a:r>
          <a:r>
            <a:rPr lang="es-MX" sz="2200" b="1" dirty="0">
              <a:solidFill>
                <a:schemeClr val="bg1"/>
              </a:solidFill>
            </a:rPr>
            <a:t>.</a:t>
          </a:r>
          <a:endParaRPr lang="en-US" sz="2200" dirty="0">
            <a:solidFill>
              <a:schemeClr val="bg1"/>
            </a:solidFill>
          </a:endParaRPr>
        </a:p>
      </dgm:t>
    </dgm:pt>
    <dgm:pt modelId="{C683AF8F-981B-49BF-9735-F02E1B6F26A5}" type="parTrans" cxnId="{0120D456-79EE-4E27-BDBB-87B6941C1CE8}">
      <dgm:prSet/>
      <dgm:spPr/>
      <dgm:t>
        <a:bodyPr/>
        <a:lstStyle/>
        <a:p>
          <a:endParaRPr lang="en-US"/>
        </a:p>
      </dgm:t>
    </dgm:pt>
    <dgm:pt modelId="{D15CC5B6-455D-45D1-A2BF-A992E9C1FCC0}" type="sibTrans" cxnId="{0120D456-79EE-4E27-BDBB-87B6941C1CE8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endParaRPr lang="en-US"/>
        </a:p>
      </dgm:t>
    </dgm:pt>
    <dgm:pt modelId="{F285C9E2-CEDC-41E6-80F6-8850A1162A69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s-MX" sz="2400" b="1" dirty="0">
              <a:solidFill>
                <a:schemeClr val="bg1"/>
              </a:solidFill>
            </a:rPr>
            <a:t>Si algo parece demasiado bueno para ser cierto, seguramente sea falso.</a:t>
          </a:r>
          <a:endParaRPr lang="en-US" sz="2400" dirty="0">
            <a:solidFill>
              <a:schemeClr val="bg1"/>
            </a:solidFill>
          </a:endParaRPr>
        </a:p>
      </dgm:t>
    </dgm:pt>
    <dgm:pt modelId="{258F6221-5D7F-4B7E-91AD-A170EA2ECC43}" type="parTrans" cxnId="{9BDE2D4C-314A-4F34-B81E-084854039EB3}">
      <dgm:prSet/>
      <dgm:spPr/>
      <dgm:t>
        <a:bodyPr/>
        <a:lstStyle/>
        <a:p>
          <a:endParaRPr lang="en-US"/>
        </a:p>
      </dgm:t>
    </dgm:pt>
    <dgm:pt modelId="{4E300496-3C33-4250-855B-A1CA1CF6D70A}" type="sibTrans" cxnId="{9BDE2D4C-314A-4F34-B81E-084854039EB3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endParaRPr lang="en-US"/>
        </a:p>
      </dgm:t>
    </dgm:pt>
    <dgm:pt modelId="{5757C51D-AB09-4E89-BBB1-0BC7DC30F5FA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s-MX" sz="2400" b="1" dirty="0">
              <a:solidFill>
                <a:schemeClr val="bg1"/>
              </a:solidFill>
            </a:rPr>
            <a:t>Utilice software de seguridad y confianza.</a:t>
          </a:r>
          <a:endParaRPr lang="en-US" sz="2400" dirty="0">
            <a:solidFill>
              <a:schemeClr val="bg1"/>
            </a:solidFill>
          </a:endParaRPr>
        </a:p>
      </dgm:t>
    </dgm:pt>
    <dgm:pt modelId="{7A68B66B-E574-427C-9A61-FCDAD79F32F5}" type="parTrans" cxnId="{A5AEF82D-A7E5-42FA-A804-97C5CCFB3BB7}">
      <dgm:prSet/>
      <dgm:spPr/>
      <dgm:t>
        <a:bodyPr/>
        <a:lstStyle/>
        <a:p>
          <a:endParaRPr lang="en-US"/>
        </a:p>
      </dgm:t>
    </dgm:pt>
    <dgm:pt modelId="{1FD9D8D3-2035-4B9D-A9FC-DB37E6B3BDC4}" type="sibTrans" cxnId="{A5AEF82D-A7E5-42FA-A804-97C5CCFB3BB7}">
      <dgm:prSet/>
      <dgm:spPr/>
      <dgm:t>
        <a:bodyPr/>
        <a:lstStyle/>
        <a:p>
          <a:endParaRPr lang="en-US"/>
        </a:p>
      </dgm:t>
    </dgm:pt>
    <dgm:pt modelId="{3F556B6F-A86D-4312-8F02-CEAD39F00D3D}" type="pres">
      <dgm:prSet presAssocID="{06694AFB-3D8F-4BBF-805D-2CCCF9903A03}" presName="outerComposite" presStyleCnt="0">
        <dgm:presLayoutVars>
          <dgm:chMax val="5"/>
          <dgm:dir/>
          <dgm:resizeHandles val="exact"/>
        </dgm:presLayoutVars>
      </dgm:prSet>
      <dgm:spPr/>
    </dgm:pt>
    <dgm:pt modelId="{8BF6AD9D-518A-470F-836D-B07787B05765}" type="pres">
      <dgm:prSet presAssocID="{06694AFB-3D8F-4BBF-805D-2CCCF9903A03}" presName="dummyMaxCanvas" presStyleCnt="0">
        <dgm:presLayoutVars/>
      </dgm:prSet>
      <dgm:spPr/>
    </dgm:pt>
    <dgm:pt modelId="{0D4D45C5-3625-41EB-97E0-3DA397203661}" type="pres">
      <dgm:prSet presAssocID="{06694AFB-3D8F-4BBF-805D-2CCCF9903A03}" presName="FourNodes_1" presStyleLbl="node1" presStyleIdx="0" presStyleCnt="4">
        <dgm:presLayoutVars>
          <dgm:bulletEnabled val="1"/>
        </dgm:presLayoutVars>
      </dgm:prSet>
      <dgm:spPr/>
    </dgm:pt>
    <dgm:pt modelId="{6756DE5A-0C16-4CCD-A629-33D5664BF39C}" type="pres">
      <dgm:prSet presAssocID="{06694AFB-3D8F-4BBF-805D-2CCCF9903A03}" presName="FourNodes_2" presStyleLbl="node1" presStyleIdx="1" presStyleCnt="4">
        <dgm:presLayoutVars>
          <dgm:bulletEnabled val="1"/>
        </dgm:presLayoutVars>
      </dgm:prSet>
      <dgm:spPr/>
    </dgm:pt>
    <dgm:pt modelId="{E9820489-0365-4702-958E-3B2CE5F662B3}" type="pres">
      <dgm:prSet presAssocID="{06694AFB-3D8F-4BBF-805D-2CCCF9903A03}" presName="FourNodes_3" presStyleLbl="node1" presStyleIdx="2" presStyleCnt="4">
        <dgm:presLayoutVars>
          <dgm:bulletEnabled val="1"/>
        </dgm:presLayoutVars>
      </dgm:prSet>
      <dgm:spPr/>
    </dgm:pt>
    <dgm:pt modelId="{D2A6B038-0A40-409D-A59F-40A85E18AA66}" type="pres">
      <dgm:prSet presAssocID="{06694AFB-3D8F-4BBF-805D-2CCCF9903A03}" presName="FourNodes_4" presStyleLbl="node1" presStyleIdx="3" presStyleCnt="4">
        <dgm:presLayoutVars>
          <dgm:bulletEnabled val="1"/>
        </dgm:presLayoutVars>
      </dgm:prSet>
      <dgm:spPr/>
    </dgm:pt>
    <dgm:pt modelId="{D63DA866-F9C5-42E3-ABD7-88A10C8A964E}" type="pres">
      <dgm:prSet presAssocID="{06694AFB-3D8F-4BBF-805D-2CCCF9903A03}" presName="FourConn_1-2" presStyleLbl="fgAccFollowNode1" presStyleIdx="0" presStyleCnt="3">
        <dgm:presLayoutVars>
          <dgm:bulletEnabled val="1"/>
        </dgm:presLayoutVars>
      </dgm:prSet>
      <dgm:spPr/>
    </dgm:pt>
    <dgm:pt modelId="{4188EB23-34AE-46D4-A71F-16ACA33C7004}" type="pres">
      <dgm:prSet presAssocID="{06694AFB-3D8F-4BBF-805D-2CCCF9903A03}" presName="FourConn_2-3" presStyleLbl="fgAccFollowNode1" presStyleIdx="1" presStyleCnt="3">
        <dgm:presLayoutVars>
          <dgm:bulletEnabled val="1"/>
        </dgm:presLayoutVars>
      </dgm:prSet>
      <dgm:spPr/>
    </dgm:pt>
    <dgm:pt modelId="{D53295B4-2E95-425E-8274-9C5A69FAC89A}" type="pres">
      <dgm:prSet presAssocID="{06694AFB-3D8F-4BBF-805D-2CCCF9903A03}" presName="FourConn_3-4" presStyleLbl="fgAccFollowNode1" presStyleIdx="2" presStyleCnt="3">
        <dgm:presLayoutVars>
          <dgm:bulletEnabled val="1"/>
        </dgm:presLayoutVars>
      </dgm:prSet>
      <dgm:spPr/>
    </dgm:pt>
    <dgm:pt modelId="{D8324B2D-1D86-4C74-AD7F-4BB1DD95F214}" type="pres">
      <dgm:prSet presAssocID="{06694AFB-3D8F-4BBF-805D-2CCCF9903A03}" presName="FourNodes_1_text" presStyleLbl="node1" presStyleIdx="3" presStyleCnt="4">
        <dgm:presLayoutVars>
          <dgm:bulletEnabled val="1"/>
        </dgm:presLayoutVars>
      </dgm:prSet>
      <dgm:spPr/>
    </dgm:pt>
    <dgm:pt modelId="{1242A45D-99A6-412C-B122-8C8F7D849056}" type="pres">
      <dgm:prSet presAssocID="{06694AFB-3D8F-4BBF-805D-2CCCF9903A03}" presName="FourNodes_2_text" presStyleLbl="node1" presStyleIdx="3" presStyleCnt="4">
        <dgm:presLayoutVars>
          <dgm:bulletEnabled val="1"/>
        </dgm:presLayoutVars>
      </dgm:prSet>
      <dgm:spPr/>
    </dgm:pt>
    <dgm:pt modelId="{077D43AB-BF6D-4B38-9850-851FEA350CD3}" type="pres">
      <dgm:prSet presAssocID="{06694AFB-3D8F-4BBF-805D-2CCCF9903A03}" presName="FourNodes_3_text" presStyleLbl="node1" presStyleIdx="3" presStyleCnt="4">
        <dgm:presLayoutVars>
          <dgm:bulletEnabled val="1"/>
        </dgm:presLayoutVars>
      </dgm:prSet>
      <dgm:spPr/>
    </dgm:pt>
    <dgm:pt modelId="{19F271C8-2106-41AE-A04A-9AAA4C4AEC40}" type="pres">
      <dgm:prSet presAssocID="{06694AFB-3D8F-4BBF-805D-2CCCF9903A0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93993B00-5271-4F63-AD55-502BAB818C93}" type="presOf" srcId="{F285C9E2-CEDC-41E6-80F6-8850A1162A69}" destId="{077D43AB-BF6D-4B38-9850-851FEA350CD3}" srcOrd="1" destOrd="0" presId="urn:microsoft.com/office/officeart/2005/8/layout/vProcess5"/>
    <dgm:cxn modelId="{AACEAA0B-852F-47ED-A6FD-22EC412A9355}" type="presOf" srcId="{AACB8D64-7FFF-4F7F-8328-F55D9EC3DC90}" destId="{0D4D45C5-3625-41EB-97E0-3DA397203661}" srcOrd="0" destOrd="0" presId="urn:microsoft.com/office/officeart/2005/8/layout/vProcess5"/>
    <dgm:cxn modelId="{4E370214-4675-4E00-9568-DE3F83533536}" type="presOf" srcId="{5757C51D-AB09-4E89-BBB1-0BC7DC30F5FA}" destId="{D2A6B038-0A40-409D-A59F-40A85E18AA66}" srcOrd="0" destOrd="0" presId="urn:microsoft.com/office/officeart/2005/8/layout/vProcess5"/>
    <dgm:cxn modelId="{A5AEF82D-A7E5-42FA-A804-97C5CCFB3BB7}" srcId="{06694AFB-3D8F-4BBF-805D-2CCCF9903A03}" destId="{5757C51D-AB09-4E89-BBB1-0BC7DC30F5FA}" srcOrd="3" destOrd="0" parTransId="{7A68B66B-E574-427C-9A61-FCDAD79F32F5}" sibTransId="{1FD9D8D3-2035-4B9D-A9FC-DB37E6B3BDC4}"/>
    <dgm:cxn modelId="{4E00B936-4DF7-4223-BBBA-900A19496EB1}" type="presOf" srcId="{AACB8D64-7FFF-4F7F-8328-F55D9EC3DC90}" destId="{D8324B2D-1D86-4C74-AD7F-4BB1DD95F214}" srcOrd="1" destOrd="0" presId="urn:microsoft.com/office/officeart/2005/8/layout/vProcess5"/>
    <dgm:cxn modelId="{09EB855C-94D4-4A9A-98BB-4FE1792621F5}" type="presOf" srcId="{F285C9E2-CEDC-41E6-80F6-8850A1162A69}" destId="{E9820489-0365-4702-958E-3B2CE5F662B3}" srcOrd="0" destOrd="0" presId="urn:microsoft.com/office/officeart/2005/8/layout/vProcess5"/>
    <dgm:cxn modelId="{F3B4AB60-8FD2-4E16-A8EB-6695C6BCD482}" srcId="{06694AFB-3D8F-4BBF-805D-2CCCF9903A03}" destId="{AACB8D64-7FFF-4F7F-8328-F55D9EC3DC90}" srcOrd="0" destOrd="0" parTransId="{BE3E042F-6601-4407-8037-458213464EE7}" sibTransId="{4085CEC2-44E7-459D-BB47-30CEEF26F6C6}"/>
    <dgm:cxn modelId="{1A2D3768-75C5-4730-83BF-A6E78E43A9FD}" type="presOf" srcId="{4E300496-3C33-4250-855B-A1CA1CF6D70A}" destId="{D53295B4-2E95-425E-8274-9C5A69FAC89A}" srcOrd="0" destOrd="0" presId="urn:microsoft.com/office/officeart/2005/8/layout/vProcess5"/>
    <dgm:cxn modelId="{9BDE2D4C-314A-4F34-B81E-084854039EB3}" srcId="{06694AFB-3D8F-4BBF-805D-2CCCF9903A03}" destId="{F285C9E2-CEDC-41E6-80F6-8850A1162A69}" srcOrd="2" destOrd="0" parTransId="{258F6221-5D7F-4B7E-91AD-A170EA2ECC43}" sibTransId="{4E300496-3C33-4250-855B-A1CA1CF6D70A}"/>
    <dgm:cxn modelId="{E2B19275-D750-44FE-9D69-395A4D13DCA6}" type="presOf" srcId="{4085CEC2-44E7-459D-BB47-30CEEF26F6C6}" destId="{D63DA866-F9C5-42E3-ABD7-88A10C8A964E}" srcOrd="0" destOrd="0" presId="urn:microsoft.com/office/officeart/2005/8/layout/vProcess5"/>
    <dgm:cxn modelId="{0120D456-79EE-4E27-BDBB-87B6941C1CE8}" srcId="{06694AFB-3D8F-4BBF-805D-2CCCF9903A03}" destId="{92BB62B7-8E00-4BFE-8714-5505974407C8}" srcOrd="1" destOrd="0" parTransId="{C683AF8F-981B-49BF-9735-F02E1B6F26A5}" sibTransId="{D15CC5B6-455D-45D1-A2BF-A992E9C1FCC0}"/>
    <dgm:cxn modelId="{A1802D8F-5754-45ED-AA4A-8CC64466B9A9}" type="presOf" srcId="{92BB62B7-8E00-4BFE-8714-5505974407C8}" destId="{6756DE5A-0C16-4CCD-A629-33D5664BF39C}" srcOrd="0" destOrd="0" presId="urn:microsoft.com/office/officeart/2005/8/layout/vProcess5"/>
    <dgm:cxn modelId="{A70FFAA1-66E2-4BAC-9131-A6512940D8DA}" type="presOf" srcId="{D15CC5B6-455D-45D1-A2BF-A992E9C1FCC0}" destId="{4188EB23-34AE-46D4-A71F-16ACA33C7004}" srcOrd="0" destOrd="0" presId="urn:microsoft.com/office/officeart/2005/8/layout/vProcess5"/>
    <dgm:cxn modelId="{BC297FA7-BC88-4EB4-A22F-81D44CCB6C32}" type="presOf" srcId="{92BB62B7-8E00-4BFE-8714-5505974407C8}" destId="{1242A45D-99A6-412C-B122-8C8F7D849056}" srcOrd="1" destOrd="0" presId="urn:microsoft.com/office/officeart/2005/8/layout/vProcess5"/>
    <dgm:cxn modelId="{13D5D7BF-935B-4A7A-98C1-79639A6EF9D8}" type="presOf" srcId="{06694AFB-3D8F-4BBF-805D-2CCCF9903A03}" destId="{3F556B6F-A86D-4312-8F02-CEAD39F00D3D}" srcOrd="0" destOrd="0" presId="urn:microsoft.com/office/officeart/2005/8/layout/vProcess5"/>
    <dgm:cxn modelId="{9CF032D7-CF1D-419C-A9F3-C9EC3FAEC9FC}" type="presOf" srcId="{5757C51D-AB09-4E89-BBB1-0BC7DC30F5FA}" destId="{19F271C8-2106-41AE-A04A-9AAA4C4AEC40}" srcOrd="1" destOrd="0" presId="urn:microsoft.com/office/officeart/2005/8/layout/vProcess5"/>
    <dgm:cxn modelId="{EA1B2AD5-2882-485C-8675-60C515A5D203}" type="presParOf" srcId="{3F556B6F-A86D-4312-8F02-CEAD39F00D3D}" destId="{8BF6AD9D-518A-470F-836D-B07787B05765}" srcOrd="0" destOrd="0" presId="urn:microsoft.com/office/officeart/2005/8/layout/vProcess5"/>
    <dgm:cxn modelId="{231A0C56-E2C8-4F70-A7C7-AAFC1DA540CD}" type="presParOf" srcId="{3F556B6F-A86D-4312-8F02-CEAD39F00D3D}" destId="{0D4D45C5-3625-41EB-97E0-3DA397203661}" srcOrd="1" destOrd="0" presId="urn:microsoft.com/office/officeart/2005/8/layout/vProcess5"/>
    <dgm:cxn modelId="{A55E3752-9BC7-45C9-B186-26918C918646}" type="presParOf" srcId="{3F556B6F-A86D-4312-8F02-CEAD39F00D3D}" destId="{6756DE5A-0C16-4CCD-A629-33D5664BF39C}" srcOrd="2" destOrd="0" presId="urn:microsoft.com/office/officeart/2005/8/layout/vProcess5"/>
    <dgm:cxn modelId="{1EA2179D-D9C3-4B4E-B12A-0281037722D1}" type="presParOf" srcId="{3F556B6F-A86D-4312-8F02-CEAD39F00D3D}" destId="{E9820489-0365-4702-958E-3B2CE5F662B3}" srcOrd="3" destOrd="0" presId="urn:microsoft.com/office/officeart/2005/8/layout/vProcess5"/>
    <dgm:cxn modelId="{9C19D8BB-2726-4CDE-B68C-0C5241416A71}" type="presParOf" srcId="{3F556B6F-A86D-4312-8F02-CEAD39F00D3D}" destId="{D2A6B038-0A40-409D-A59F-40A85E18AA66}" srcOrd="4" destOrd="0" presId="urn:microsoft.com/office/officeart/2005/8/layout/vProcess5"/>
    <dgm:cxn modelId="{BBE21A0D-05C3-4F2E-9283-AF8338930EAC}" type="presParOf" srcId="{3F556B6F-A86D-4312-8F02-CEAD39F00D3D}" destId="{D63DA866-F9C5-42E3-ABD7-88A10C8A964E}" srcOrd="5" destOrd="0" presId="urn:microsoft.com/office/officeart/2005/8/layout/vProcess5"/>
    <dgm:cxn modelId="{34FA6744-DCB6-448E-8D84-012CF3A1769F}" type="presParOf" srcId="{3F556B6F-A86D-4312-8F02-CEAD39F00D3D}" destId="{4188EB23-34AE-46D4-A71F-16ACA33C7004}" srcOrd="6" destOrd="0" presId="urn:microsoft.com/office/officeart/2005/8/layout/vProcess5"/>
    <dgm:cxn modelId="{87F4CBA1-3F86-40FB-93CA-9A5A3FACCCF3}" type="presParOf" srcId="{3F556B6F-A86D-4312-8F02-CEAD39F00D3D}" destId="{D53295B4-2E95-425E-8274-9C5A69FAC89A}" srcOrd="7" destOrd="0" presId="urn:microsoft.com/office/officeart/2005/8/layout/vProcess5"/>
    <dgm:cxn modelId="{2212DCFD-A4E0-467B-A141-D6756D630D03}" type="presParOf" srcId="{3F556B6F-A86D-4312-8F02-CEAD39F00D3D}" destId="{D8324B2D-1D86-4C74-AD7F-4BB1DD95F214}" srcOrd="8" destOrd="0" presId="urn:microsoft.com/office/officeart/2005/8/layout/vProcess5"/>
    <dgm:cxn modelId="{6C8FAADD-7C60-44F7-8C39-9E24B9D627FF}" type="presParOf" srcId="{3F556B6F-A86D-4312-8F02-CEAD39F00D3D}" destId="{1242A45D-99A6-412C-B122-8C8F7D849056}" srcOrd="9" destOrd="0" presId="urn:microsoft.com/office/officeart/2005/8/layout/vProcess5"/>
    <dgm:cxn modelId="{63D0FC00-074C-4845-8115-74EE882CBEC5}" type="presParOf" srcId="{3F556B6F-A86D-4312-8F02-CEAD39F00D3D}" destId="{077D43AB-BF6D-4B38-9850-851FEA350CD3}" srcOrd="10" destOrd="0" presId="urn:microsoft.com/office/officeart/2005/8/layout/vProcess5"/>
    <dgm:cxn modelId="{AA71F4A6-C188-49E2-AB01-A2D5B72D685A}" type="presParOf" srcId="{3F556B6F-A86D-4312-8F02-CEAD39F00D3D}" destId="{19F271C8-2106-41AE-A04A-9AAA4C4AEC4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238D78-922E-4F27-BE12-5657857AA821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CE3913-D6DE-4689-9A86-7FCC4B25FE01}">
      <dgm:prSet custT="1"/>
      <dgm:spPr/>
      <dgm:t>
        <a:bodyPr/>
        <a:lstStyle/>
        <a:p>
          <a:r>
            <a:rPr lang="es-AR" sz="1800" b="1" dirty="0">
              <a:solidFill>
                <a:schemeClr val="bg1"/>
              </a:solidFill>
            </a:rPr>
            <a:t>La </a:t>
          </a:r>
          <a:r>
            <a:rPr lang="es-AR" sz="2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estafa</a:t>
          </a:r>
          <a:r>
            <a:rPr lang="es-AR" sz="1800" b="1" dirty="0">
              <a:solidFill>
                <a:schemeClr val="bg1"/>
              </a:solidFill>
            </a:rPr>
            <a:t> mediante el uso de tarjeta magnética o de los datos de la tarjeta;</a:t>
          </a:r>
          <a:endParaRPr lang="en-US" sz="1800" b="1" dirty="0">
            <a:solidFill>
              <a:schemeClr val="bg1"/>
            </a:solidFill>
          </a:endParaRPr>
        </a:p>
      </dgm:t>
    </dgm:pt>
    <dgm:pt modelId="{7CF504CD-E989-49E0-B2A3-3757715FEF86}" type="parTrans" cxnId="{513A5877-DE6E-4555-A429-53F358D6BDD4}">
      <dgm:prSet/>
      <dgm:spPr/>
      <dgm:t>
        <a:bodyPr/>
        <a:lstStyle/>
        <a:p>
          <a:endParaRPr lang="en-US"/>
        </a:p>
      </dgm:t>
    </dgm:pt>
    <dgm:pt modelId="{1D5FB22C-C849-4827-B06A-FA800B9404C3}" type="sibTrans" cxnId="{513A5877-DE6E-4555-A429-53F358D6BDD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C0C3BB7-224F-4C0B-9EA7-76A0626F65A5}">
      <dgm:prSet custT="1"/>
      <dgm:spPr/>
      <dgm:t>
        <a:bodyPr/>
        <a:lstStyle/>
        <a:p>
          <a:r>
            <a:rPr lang="es-AR" sz="1800" b="1" dirty="0">
              <a:solidFill>
                <a:schemeClr val="bg1"/>
              </a:solidFill>
            </a:rPr>
            <a:t>La </a:t>
          </a:r>
          <a:r>
            <a:rPr lang="es-AR" sz="2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defraudación</a:t>
          </a:r>
          <a:r>
            <a:rPr lang="es-AR" sz="1800" b="1" dirty="0">
              <a:solidFill>
                <a:schemeClr val="bg1"/>
              </a:solidFill>
            </a:rPr>
            <a:t> mediante cualquier técnica de manipulación informática que altere el normal funcionamiento de un sistema informático o la transmisión de datos;</a:t>
          </a:r>
          <a:endParaRPr lang="en-US" sz="1800" b="1" dirty="0">
            <a:solidFill>
              <a:schemeClr val="bg1"/>
            </a:solidFill>
          </a:endParaRPr>
        </a:p>
      </dgm:t>
    </dgm:pt>
    <dgm:pt modelId="{0D254CEB-F634-47EF-B44E-FBFA53EEE507}" type="parTrans" cxnId="{D4F92B07-29B1-4982-80CA-93A2249DACEB}">
      <dgm:prSet/>
      <dgm:spPr/>
      <dgm:t>
        <a:bodyPr/>
        <a:lstStyle/>
        <a:p>
          <a:endParaRPr lang="en-US"/>
        </a:p>
      </dgm:t>
    </dgm:pt>
    <dgm:pt modelId="{35D24C20-0E3D-4E9B-B60E-FE79450FD033}" type="sibTrans" cxnId="{D4F92B07-29B1-4982-80CA-93A2249DACE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2A3708C-FF79-4808-B370-B65B63BD8F3F}">
      <dgm:prSet custT="1"/>
      <dgm:spPr/>
      <dgm:t>
        <a:bodyPr/>
        <a:lstStyle/>
        <a:p>
          <a:r>
            <a:rPr lang="es-AR" sz="1800" b="1" dirty="0">
              <a:solidFill>
                <a:schemeClr val="bg1"/>
              </a:solidFill>
            </a:rPr>
            <a:t>El </a:t>
          </a:r>
          <a:r>
            <a:rPr lang="es-AR" sz="2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daño informático</a:t>
          </a:r>
          <a:r>
            <a:rPr lang="es-AR" sz="1800" b="1" dirty="0">
              <a:solidFill>
                <a:schemeClr val="bg1"/>
              </a:solidFill>
            </a:rPr>
            <a:t>, que consiste en alterar, destruir o inutilizar datos, documentos, programas o sistemas informáticos; vender distribuir, hacer circular o introducir en un sistema informático, cualquier programa destinado a causar daños.</a:t>
          </a:r>
          <a:endParaRPr lang="en-US" sz="1800" b="1" dirty="0">
            <a:solidFill>
              <a:schemeClr val="bg1"/>
            </a:solidFill>
          </a:endParaRPr>
        </a:p>
      </dgm:t>
    </dgm:pt>
    <dgm:pt modelId="{12A1B676-D46E-4D8E-9AF5-B511FE8E2D60}" type="parTrans" cxnId="{A735139A-DAB8-472A-BF26-C0B2876953F1}">
      <dgm:prSet/>
      <dgm:spPr/>
      <dgm:t>
        <a:bodyPr/>
        <a:lstStyle/>
        <a:p>
          <a:endParaRPr lang="en-US"/>
        </a:p>
      </dgm:t>
    </dgm:pt>
    <dgm:pt modelId="{A8087652-C40E-43CB-A8AC-CA2F6CF37AD2}" type="sibTrans" cxnId="{A735139A-DAB8-472A-BF26-C0B2876953F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AF87640-F96A-481A-8080-F5B1801339D4}">
      <dgm:prSet custT="1"/>
      <dgm:spPr/>
      <dgm:t>
        <a:bodyPr/>
        <a:lstStyle/>
        <a:p>
          <a:r>
            <a:rPr lang="es-AR" sz="1800" b="1" dirty="0">
              <a:solidFill>
                <a:schemeClr val="bg1"/>
              </a:solidFill>
            </a:rPr>
            <a:t>La </a:t>
          </a:r>
          <a:r>
            <a:rPr lang="es-AR" sz="2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pena es mayor</a:t>
          </a:r>
          <a:r>
            <a:rPr lang="es-AR" sz="1800" b="1" dirty="0">
              <a:solidFill>
                <a:schemeClr val="bg1"/>
              </a:solidFill>
            </a:rPr>
            <a:t> en caso de dañar datos, documentos, programas o sistemas informáticos públicos; causar daño en sistemas informáticos destinados a la prestación de servicios de salud, de comunicaciones, de provisión o transporte de energía, de medios de transporte u otro servicio público.</a:t>
          </a:r>
          <a:endParaRPr lang="en-US" sz="1800" b="1" dirty="0">
            <a:solidFill>
              <a:schemeClr val="bg1"/>
            </a:solidFill>
          </a:endParaRPr>
        </a:p>
      </dgm:t>
    </dgm:pt>
    <dgm:pt modelId="{8EFF734B-76A5-48A7-8E36-846AE83C41C5}" type="parTrans" cxnId="{F2F4E9CA-6138-4C8B-805C-F1998F4D5CAE}">
      <dgm:prSet/>
      <dgm:spPr/>
      <dgm:t>
        <a:bodyPr/>
        <a:lstStyle/>
        <a:p>
          <a:endParaRPr lang="en-US"/>
        </a:p>
      </dgm:t>
    </dgm:pt>
    <dgm:pt modelId="{3FF3E2E2-5B14-4A99-8FF3-74C666DDF344}" type="sibTrans" cxnId="{F2F4E9CA-6138-4C8B-805C-F1998F4D5CAE}">
      <dgm:prSet/>
      <dgm:spPr/>
      <dgm:t>
        <a:bodyPr/>
        <a:lstStyle/>
        <a:p>
          <a:endParaRPr lang="en-US"/>
        </a:p>
      </dgm:t>
    </dgm:pt>
    <dgm:pt modelId="{2EBE1D10-B0F6-4A48-A121-B635223188F1}" type="pres">
      <dgm:prSet presAssocID="{4E238D78-922E-4F27-BE12-5657857AA821}" presName="linear" presStyleCnt="0">
        <dgm:presLayoutVars>
          <dgm:animLvl val="lvl"/>
          <dgm:resizeHandles val="exact"/>
        </dgm:presLayoutVars>
      </dgm:prSet>
      <dgm:spPr/>
    </dgm:pt>
    <dgm:pt modelId="{91DD54EE-938B-45BB-ADE5-4EC39E5DD261}" type="pres">
      <dgm:prSet presAssocID="{88CE3913-D6DE-4689-9A86-7FCC4B25FE0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97BEB28-D596-4FD5-B1C2-EBD90DB7F35F}" type="pres">
      <dgm:prSet presAssocID="{1D5FB22C-C849-4827-B06A-FA800B9404C3}" presName="spacer" presStyleCnt="0"/>
      <dgm:spPr/>
    </dgm:pt>
    <dgm:pt modelId="{472EA79A-EF5A-4E45-A7CE-A34986454F67}" type="pres">
      <dgm:prSet presAssocID="{EC0C3BB7-224F-4C0B-9EA7-76A0626F65A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093A825-49D9-47E7-BFE8-50C64FEE9AB5}" type="pres">
      <dgm:prSet presAssocID="{35D24C20-0E3D-4E9B-B60E-FE79450FD033}" presName="spacer" presStyleCnt="0"/>
      <dgm:spPr/>
    </dgm:pt>
    <dgm:pt modelId="{9011EE91-50CF-4369-935B-C92D8B2B9AC2}" type="pres">
      <dgm:prSet presAssocID="{92A3708C-FF79-4808-B370-B65B63BD8F3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C381E45-48DC-40F5-B0A5-EADC01D837B4}" type="pres">
      <dgm:prSet presAssocID="{A8087652-C40E-43CB-A8AC-CA2F6CF37AD2}" presName="spacer" presStyleCnt="0"/>
      <dgm:spPr/>
    </dgm:pt>
    <dgm:pt modelId="{8026176F-16C5-43D3-849B-AEFB486F749B}" type="pres">
      <dgm:prSet presAssocID="{3AF87640-F96A-481A-8080-F5B1801339D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4F92B07-29B1-4982-80CA-93A2249DACEB}" srcId="{4E238D78-922E-4F27-BE12-5657857AA821}" destId="{EC0C3BB7-224F-4C0B-9EA7-76A0626F65A5}" srcOrd="1" destOrd="0" parTransId="{0D254CEB-F634-47EF-B44E-FBFA53EEE507}" sibTransId="{35D24C20-0E3D-4E9B-B60E-FE79450FD033}"/>
    <dgm:cxn modelId="{6752DE0E-4736-4376-B2DA-AC1AA79A32F7}" type="presOf" srcId="{92A3708C-FF79-4808-B370-B65B63BD8F3F}" destId="{9011EE91-50CF-4369-935B-C92D8B2B9AC2}" srcOrd="0" destOrd="0" presId="urn:microsoft.com/office/officeart/2005/8/layout/vList2"/>
    <dgm:cxn modelId="{443F9C33-75BB-441D-AD6E-8DD93E509FDD}" type="presOf" srcId="{88CE3913-D6DE-4689-9A86-7FCC4B25FE01}" destId="{91DD54EE-938B-45BB-ADE5-4EC39E5DD261}" srcOrd="0" destOrd="0" presId="urn:microsoft.com/office/officeart/2005/8/layout/vList2"/>
    <dgm:cxn modelId="{895E8240-EA12-4979-8A21-9C1D689FEF3F}" type="presOf" srcId="{EC0C3BB7-224F-4C0B-9EA7-76A0626F65A5}" destId="{472EA79A-EF5A-4E45-A7CE-A34986454F67}" srcOrd="0" destOrd="0" presId="urn:microsoft.com/office/officeart/2005/8/layout/vList2"/>
    <dgm:cxn modelId="{513A5877-DE6E-4555-A429-53F358D6BDD4}" srcId="{4E238D78-922E-4F27-BE12-5657857AA821}" destId="{88CE3913-D6DE-4689-9A86-7FCC4B25FE01}" srcOrd="0" destOrd="0" parTransId="{7CF504CD-E989-49E0-B2A3-3757715FEF86}" sibTransId="{1D5FB22C-C849-4827-B06A-FA800B9404C3}"/>
    <dgm:cxn modelId="{A735139A-DAB8-472A-BF26-C0B2876953F1}" srcId="{4E238D78-922E-4F27-BE12-5657857AA821}" destId="{92A3708C-FF79-4808-B370-B65B63BD8F3F}" srcOrd="2" destOrd="0" parTransId="{12A1B676-D46E-4D8E-9AF5-B511FE8E2D60}" sibTransId="{A8087652-C40E-43CB-A8AC-CA2F6CF37AD2}"/>
    <dgm:cxn modelId="{E45CE6A4-C299-4B1F-AC16-53161BB5874E}" type="presOf" srcId="{4E238D78-922E-4F27-BE12-5657857AA821}" destId="{2EBE1D10-B0F6-4A48-A121-B635223188F1}" srcOrd="0" destOrd="0" presId="urn:microsoft.com/office/officeart/2005/8/layout/vList2"/>
    <dgm:cxn modelId="{F2F4E9CA-6138-4C8B-805C-F1998F4D5CAE}" srcId="{4E238D78-922E-4F27-BE12-5657857AA821}" destId="{3AF87640-F96A-481A-8080-F5B1801339D4}" srcOrd="3" destOrd="0" parTransId="{8EFF734B-76A5-48A7-8E36-846AE83C41C5}" sibTransId="{3FF3E2E2-5B14-4A99-8FF3-74C666DDF344}"/>
    <dgm:cxn modelId="{388154EB-08A4-4721-99CA-82D2CAFA4287}" type="presOf" srcId="{3AF87640-F96A-481A-8080-F5B1801339D4}" destId="{8026176F-16C5-43D3-849B-AEFB486F749B}" srcOrd="0" destOrd="0" presId="urn:microsoft.com/office/officeart/2005/8/layout/vList2"/>
    <dgm:cxn modelId="{FDF5960D-5C0E-4A25-9B37-F217B9EB47A2}" type="presParOf" srcId="{2EBE1D10-B0F6-4A48-A121-B635223188F1}" destId="{91DD54EE-938B-45BB-ADE5-4EC39E5DD261}" srcOrd="0" destOrd="0" presId="urn:microsoft.com/office/officeart/2005/8/layout/vList2"/>
    <dgm:cxn modelId="{76A42924-0EB2-44B4-9C9A-3ACB151EF37A}" type="presParOf" srcId="{2EBE1D10-B0F6-4A48-A121-B635223188F1}" destId="{497BEB28-D596-4FD5-B1C2-EBD90DB7F35F}" srcOrd="1" destOrd="0" presId="urn:microsoft.com/office/officeart/2005/8/layout/vList2"/>
    <dgm:cxn modelId="{AD38186A-5224-4ADC-9D74-89E8BC4FCFC4}" type="presParOf" srcId="{2EBE1D10-B0F6-4A48-A121-B635223188F1}" destId="{472EA79A-EF5A-4E45-A7CE-A34986454F67}" srcOrd="2" destOrd="0" presId="urn:microsoft.com/office/officeart/2005/8/layout/vList2"/>
    <dgm:cxn modelId="{7907DDFE-6FF2-4905-9FA8-CB0BDCF5B68B}" type="presParOf" srcId="{2EBE1D10-B0F6-4A48-A121-B635223188F1}" destId="{C093A825-49D9-47E7-BFE8-50C64FEE9AB5}" srcOrd="3" destOrd="0" presId="urn:microsoft.com/office/officeart/2005/8/layout/vList2"/>
    <dgm:cxn modelId="{587ED3B4-7505-4260-B745-017467A0755C}" type="presParOf" srcId="{2EBE1D10-B0F6-4A48-A121-B635223188F1}" destId="{9011EE91-50CF-4369-935B-C92D8B2B9AC2}" srcOrd="4" destOrd="0" presId="urn:microsoft.com/office/officeart/2005/8/layout/vList2"/>
    <dgm:cxn modelId="{C5070CB4-9E8C-4DC3-87F9-6488CF8AF612}" type="presParOf" srcId="{2EBE1D10-B0F6-4A48-A121-B635223188F1}" destId="{FC381E45-48DC-40F5-B0A5-EADC01D837B4}" srcOrd="5" destOrd="0" presId="urn:microsoft.com/office/officeart/2005/8/layout/vList2"/>
    <dgm:cxn modelId="{6D107DB1-FADC-4E85-80C9-1204D0CEB3C0}" type="presParOf" srcId="{2EBE1D10-B0F6-4A48-A121-B635223188F1}" destId="{8026176F-16C5-43D3-849B-AEFB486F749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00033-3FE9-46CD-A621-6E3E37ADE135}">
      <dsp:nvSpPr>
        <dsp:cNvPr id="0" name=""/>
        <dsp:cNvSpPr/>
      </dsp:nvSpPr>
      <dsp:spPr>
        <a:xfrm>
          <a:off x="0" y="219465"/>
          <a:ext cx="6263640" cy="253022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3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NIST</a:t>
          </a:r>
          <a:r>
            <a:rPr lang="es-AR" sz="3400" kern="1200" dirty="0"/>
            <a:t>: </a:t>
          </a:r>
          <a:r>
            <a:rPr lang="es-AR" sz="3400" i="1" kern="1200" dirty="0"/>
            <a:t>la capacidad de proteger o defender el uso del ciberespacio de los ataques cibernéticos.</a:t>
          </a:r>
        </a:p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         </a:t>
          </a:r>
          <a:r>
            <a:rPr lang="en-US" sz="2800" b="1" i="1" u="none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PUNTO DE VISTA </a:t>
          </a:r>
          <a:r>
            <a:rPr lang="en-US" sz="2800" b="1" i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AMPLIO</a:t>
          </a:r>
          <a:endParaRPr lang="en-US" sz="3400" b="1" i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3515" y="342980"/>
        <a:ext cx="6016610" cy="2283192"/>
      </dsp:txXfrm>
    </dsp:sp>
    <dsp:sp modelId="{71EF07C2-354C-4536-915E-AF33106D794D}">
      <dsp:nvSpPr>
        <dsp:cNvPr id="0" name=""/>
        <dsp:cNvSpPr/>
      </dsp:nvSpPr>
      <dsp:spPr>
        <a:xfrm>
          <a:off x="0" y="2936887"/>
          <a:ext cx="6263640" cy="2963092"/>
        </a:xfrm>
        <a:prstGeom prst="roundRect">
          <a:avLst/>
        </a:prstGeom>
        <a:solidFill>
          <a:schemeClr val="accent5">
            <a:hueOff val="-3308557"/>
            <a:satOff val="-17770"/>
            <a:lumOff val="60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CISCO</a:t>
          </a:r>
          <a:r>
            <a:rPr lang="es-MX" sz="3100" kern="1200" dirty="0"/>
            <a:t>: la describe como </a:t>
          </a:r>
          <a:r>
            <a:rPr lang="es-MX" sz="3100" i="1" kern="1200" dirty="0"/>
            <a:t>el esfuerzo constante por proteger los sistemas de red y todos los datos contra el uso no autorizado o los daños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i="1" kern="1200" dirty="0"/>
            <a:t>           </a:t>
          </a:r>
          <a:r>
            <a:rPr lang="es-MX" sz="2800" b="1" i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PUNTO DE VISTA RESTRINGIDO</a:t>
          </a:r>
          <a:endParaRPr lang="es-AR" sz="2800" b="1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4646" y="3081533"/>
        <a:ext cx="5974348" cy="2673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00033-3FE9-46CD-A621-6E3E37ADE135}">
      <dsp:nvSpPr>
        <dsp:cNvPr id="0" name=""/>
        <dsp:cNvSpPr/>
      </dsp:nvSpPr>
      <dsp:spPr>
        <a:xfrm>
          <a:off x="0" y="1391"/>
          <a:ext cx="6263640" cy="550329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400" i="0" u="none" kern="1200" dirty="0">
              <a:solidFill>
                <a:schemeClr val="bg1"/>
              </a:solidFill>
              <a:latin typeface="+mj-lt"/>
              <a:cs typeface="Aharoni" panose="02010803020104030203" pitchFamily="2" charset="-79"/>
            </a:rPr>
            <a:t>Según IBM </a:t>
          </a:r>
          <a:r>
            <a:rPr lang="es-MX" sz="4400" b="0" i="0" u="none" kern="1200" dirty="0">
              <a:solidFill>
                <a:schemeClr val="bg1"/>
              </a:solidFill>
              <a:effectLst/>
              <a:latin typeface="+mj-lt"/>
              <a:cs typeface="Aharoni" panose="02010803020104030203" pitchFamily="2" charset="-79"/>
            </a:rPr>
            <a:t>son </a:t>
          </a:r>
          <a:r>
            <a:rPr lang="es-MX" sz="4800" b="0" i="1" u="none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haroni" panose="02010803020104030203" pitchFamily="2" charset="-79"/>
            </a:rPr>
            <a:t>intentos no deseados de robar, exponer, alterar, deshabilitar o destruir información mediante el acceso no autorizado a los sistemas informáticos.</a:t>
          </a:r>
          <a:endParaRPr lang="en-US" sz="4400" i="1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268649" y="270040"/>
        <a:ext cx="5726342" cy="49659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DD571-9BEE-4953-B9C0-69F66BC7704E}">
      <dsp:nvSpPr>
        <dsp:cNvPr id="0" name=""/>
        <dsp:cNvSpPr/>
      </dsp:nvSpPr>
      <dsp:spPr>
        <a:xfrm>
          <a:off x="0" y="374230"/>
          <a:ext cx="6263640" cy="4867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26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Es la contracción de la expresión en inglés “malicious software” o software malicioso, se trata de un término que se utiliza para describir el software diseñado para interrumpir las operaciones de un sistema u obtener acceso estos, sin el conocimiento o el permiso del usuario.</a:t>
          </a:r>
          <a:endParaRPr lang="es-AR" sz="2600" kern="1200" dirty="0"/>
        </a:p>
      </dsp:txBody>
      <dsp:txXfrm>
        <a:off x="237597" y="611827"/>
        <a:ext cx="5788446" cy="43920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4C20E-4E8F-4111-952E-8AE11650B60E}">
      <dsp:nvSpPr>
        <dsp:cNvPr id="0" name=""/>
        <dsp:cNvSpPr/>
      </dsp:nvSpPr>
      <dsp:spPr>
        <a:xfrm>
          <a:off x="182880" y="1402659"/>
          <a:ext cx="3809999" cy="2286000"/>
        </a:xfrm>
        <a:prstGeom prst="rect">
          <a:avLst/>
        </a:prstGeom>
        <a:solidFill>
          <a:schemeClr val="accent6">
            <a:lumMod val="50000"/>
          </a:schemeClr>
        </a:solidFill>
        <a:ln w="222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Autoridad</a:t>
          </a:r>
          <a:br>
            <a:rPr lang="es-MX" sz="1800" kern="1200" dirty="0"/>
          </a:br>
          <a:r>
            <a:rPr lang="es-MX" sz="1800" kern="1200" dirty="0"/>
            <a:t>Es más probable que las personas cumplan cuando reciben las instrucciones de “una autoridad</a:t>
          </a:r>
          <a:r>
            <a:rPr lang="es-MX" sz="1600" kern="1200" dirty="0"/>
            <a:t>”</a:t>
          </a:r>
          <a:endParaRPr lang="en-US" sz="1600" kern="1200" dirty="0"/>
        </a:p>
      </dsp:txBody>
      <dsp:txXfrm>
        <a:off x="182880" y="1402659"/>
        <a:ext cx="3809999" cy="2286000"/>
      </dsp:txXfrm>
    </dsp:sp>
    <dsp:sp modelId="{0441FFA1-84E4-4BFC-BEA1-CFFC24FE67B9}">
      <dsp:nvSpPr>
        <dsp:cNvPr id="0" name=""/>
        <dsp:cNvSpPr/>
      </dsp:nvSpPr>
      <dsp:spPr>
        <a:xfrm>
          <a:off x="4191000" y="1416740"/>
          <a:ext cx="3809999" cy="2286000"/>
        </a:xfrm>
        <a:prstGeom prst="rect">
          <a:avLst/>
        </a:prstGeom>
        <a:solidFill>
          <a:schemeClr val="accent6">
            <a:lumMod val="50000"/>
          </a:schemeClr>
        </a:solidFill>
        <a:ln w="222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es-MX" sz="20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Intimidación</a:t>
          </a:r>
        </a:p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es-MX" sz="1800" kern="1200" dirty="0"/>
            <a:t>Los delincuentes hostigan a una víctima para que tome medidas</a:t>
          </a:r>
          <a:endParaRPr lang="en-US" sz="1800" kern="1200" dirty="0"/>
        </a:p>
      </dsp:txBody>
      <dsp:txXfrm>
        <a:off x="4191000" y="1416740"/>
        <a:ext cx="3809999" cy="2286000"/>
      </dsp:txXfrm>
    </dsp:sp>
    <dsp:sp modelId="{30C2C385-11FF-413C-BB6E-499D167F6EC0}">
      <dsp:nvSpPr>
        <dsp:cNvPr id="0" name=""/>
        <dsp:cNvSpPr/>
      </dsp:nvSpPr>
      <dsp:spPr>
        <a:xfrm>
          <a:off x="8277377" y="1388600"/>
          <a:ext cx="3809999" cy="2286000"/>
        </a:xfrm>
        <a:prstGeom prst="rect">
          <a:avLst/>
        </a:prstGeom>
        <a:solidFill>
          <a:schemeClr val="accent6">
            <a:lumMod val="50000"/>
          </a:schemeClr>
        </a:solidFill>
        <a:ln w="222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Consenso/prueba social</a:t>
          </a:r>
        </a:p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Las personas tomarán medidas si sienten que a otras personas les gusta también</a:t>
          </a:r>
          <a:endParaRPr lang="en-US" sz="1800" kern="1200" dirty="0"/>
        </a:p>
      </dsp:txBody>
      <dsp:txXfrm>
        <a:off x="8277377" y="1388600"/>
        <a:ext cx="3809999" cy="2286000"/>
      </dsp:txXfrm>
    </dsp:sp>
    <dsp:sp modelId="{656A210E-7C01-4991-BF97-46789A627D41}">
      <dsp:nvSpPr>
        <dsp:cNvPr id="0" name=""/>
        <dsp:cNvSpPr/>
      </dsp:nvSpPr>
      <dsp:spPr>
        <a:xfrm>
          <a:off x="225094" y="3943060"/>
          <a:ext cx="3809999" cy="2286000"/>
        </a:xfrm>
        <a:prstGeom prst="rect">
          <a:avLst/>
        </a:prstGeom>
        <a:solidFill>
          <a:schemeClr val="accent6">
            <a:lumMod val="50000"/>
          </a:schemeClr>
        </a:solidFill>
        <a:ln w="222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u="sng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Escasez</a:t>
          </a:r>
        </a:p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/>
            <a:t>Las personas tomarán medidas cuando consideren que existe una cantidad limitada</a:t>
          </a:r>
          <a:endParaRPr lang="en-US" sz="1800" kern="1200" dirty="0"/>
        </a:p>
      </dsp:txBody>
      <dsp:txXfrm>
        <a:off x="225094" y="3943060"/>
        <a:ext cx="3809999" cy="2286000"/>
      </dsp:txXfrm>
    </dsp:sp>
    <dsp:sp modelId="{6A8D6F5F-BAFC-43A1-B5AF-26F78536F86D}">
      <dsp:nvSpPr>
        <dsp:cNvPr id="0" name=""/>
        <dsp:cNvSpPr/>
      </dsp:nvSpPr>
      <dsp:spPr>
        <a:xfrm>
          <a:off x="4191000" y="3943060"/>
          <a:ext cx="3809999" cy="2286000"/>
        </a:xfrm>
        <a:prstGeom prst="rect">
          <a:avLst/>
        </a:prstGeom>
        <a:solidFill>
          <a:schemeClr val="accent6">
            <a:lumMod val="50000"/>
          </a:schemeClr>
        </a:solidFill>
        <a:ln w="222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u="sng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Urgencia</a:t>
          </a:r>
        </a:p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/>
            <a:t>Las personas tomarán medidas cuando consideren que existe un tiempo limitado</a:t>
          </a:r>
          <a:endParaRPr lang="en-US" sz="1800" kern="1200" dirty="0"/>
        </a:p>
      </dsp:txBody>
      <dsp:txXfrm>
        <a:off x="4191000" y="3943060"/>
        <a:ext cx="3809999" cy="2286000"/>
      </dsp:txXfrm>
    </dsp:sp>
    <dsp:sp modelId="{0EDBC327-46F6-408F-BAE0-2EB2DCAD7860}">
      <dsp:nvSpPr>
        <dsp:cNvPr id="0" name=""/>
        <dsp:cNvSpPr/>
      </dsp:nvSpPr>
      <dsp:spPr>
        <a:xfrm>
          <a:off x="8213178" y="3943060"/>
          <a:ext cx="3809999" cy="2286000"/>
        </a:xfrm>
        <a:prstGeom prst="rect">
          <a:avLst/>
        </a:prstGeom>
        <a:solidFill>
          <a:schemeClr val="accent6">
            <a:lumMod val="50000"/>
          </a:schemeClr>
        </a:solidFill>
        <a:ln w="222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Confianza/Familiaridad/Agrado</a:t>
          </a:r>
        </a:p>
        <a:p>
          <a:pPr marL="0" lvl="0" indent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Los delincuentes crean una relación de confianza con una víctima la cual puede tomar más tiempo en establecerse.</a:t>
          </a:r>
          <a:endParaRPr lang="en-US" sz="1800" kern="1200" dirty="0"/>
        </a:p>
      </dsp:txBody>
      <dsp:txXfrm>
        <a:off x="8213178" y="3943060"/>
        <a:ext cx="3809999" cy="2286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D45C5-3625-41EB-97E0-3DA397203661}">
      <dsp:nvSpPr>
        <dsp:cNvPr id="0" name=""/>
        <dsp:cNvSpPr/>
      </dsp:nvSpPr>
      <dsp:spPr>
        <a:xfrm>
          <a:off x="0" y="0"/>
          <a:ext cx="5966395" cy="107813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solidFill>
                <a:schemeClr val="bg1"/>
              </a:solidFill>
            </a:rPr>
            <a:t>Cambie la configuración de spam en el correo electrónico.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31577" y="31577"/>
        <a:ext cx="4711902" cy="1014980"/>
      </dsp:txXfrm>
    </dsp:sp>
    <dsp:sp modelId="{6756DE5A-0C16-4CCD-A629-33D5664BF39C}">
      <dsp:nvSpPr>
        <dsp:cNvPr id="0" name=""/>
        <dsp:cNvSpPr/>
      </dsp:nvSpPr>
      <dsp:spPr>
        <a:xfrm>
          <a:off x="499685" y="1274159"/>
          <a:ext cx="5966395" cy="107813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400" b="1" kern="1200" dirty="0">
              <a:solidFill>
                <a:schemeClr val="bg1"/>
              </a:solidFill>
            </a:rPr>
            <a:t>Investigue la fuente</a:t>
          </a:r>
          <a:r>
            <a:rPr lang="es-MX" sz="2200" b="1" kern="1200" dirty="0">
              <a:solidFill>
                <a:schemeClr val="bg1"/>
              </a:solidFill>
            </a:rPr>
            <a:t>.</a:t>
          </a:r>
          <a:endParaRPr lang="en-US" sz="2200" kern="1200" dirty="0">
            <a:solidFill>
              <a:schemeClr val="bg1"/>
            </a:solidFill>
          </a:endParaRPr>
        </a:p>
      </dsp:txBody>
      <dsp:txXfrm>
        <a:off x="531262" y="1305736"/>
        <a:ext cx="4702767" cy="1014980"/>
      </dsp:txXfrm>
    </dsp:sp>
    <dsp:sp modelId="{E9820489-0365-4702-958E-3B2CE5F662B3}">
      <dsp:nvSpPr>
        <dsp:cNvPr id="0" name=""/>
        <dsp:cNvSpPr/>
      </dsp:nvSpPr>
      <dsp:spPr>
        <a:xfrm>
          <a:off x="991913" y="2548318"/>
          <a:ext cx="5966395" cy="1078134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solidFill>
                <a:schemeClr val="bg1"/>
              </a:solidFill>
            </a:rPr>
            <a:t>Si algo parece demasiado bueno para ser cierto, seguramente sea falso.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1023490" y="2579895"/>
        <a:ext cx="4710225" cy="1014980"/>
      </dsp:txXfrm>
    </dsp:sp>
    <dsp:sp modelId="{D2A6B038-0A40-409D-A59F-40A85E18AA66}">
      <dsp:nvSpPr>
        <dsp:cNvPr id="0" name=""/>
        <dsp:cNvSpPr/>
      </dsp:nvSpPr>
      <dsp:spPr>
        <a:xfrm>
          <a:off x="1491598" y="3822478"/>
          <a:ext cx="5966395" cy="1078134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solidFill>
                <a:schemeClr val="bg1"/>
              </a:solidFill>
            </a:rPr>
            <a:t>Utilice software de seguridad y confianza.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1523175" y="3854055"/>
        <a:ext cx="4702767" cy="1014980"/>
      </dsp:txXfrm>
    </dsp:sp>
    <dsp:sp modelId="{D63DA866-F9C5-42E3-ABD7-88A10C8A964E}">
      <dsp:nvSpPr>
        <dsp:cNvPr id="0" name=""/>
        <dsp:cNvSpPr/>
      </dsp:nvSpPr>
      <dsp:spPr>
        <a:xfrm>
          <a:off x="5265607" y="825753"/>
          <a:ext cx="700787" cy="700787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5423284" y="825753"/>
        <a:ext cx="385433" cy="527342"/>
      </dsp:txXfrm>
    </dsp:sp>
    <dsp:sp modelId="{4188EB23-34AE-46D4-A71F-16ACA33C7004}">
      <dsp:nvSpPr>
        <dsp:cNvPr id="0" name=""/>
        <dsp:cNvSpPr/>
      </dsp:nvSpPr>
      <dsp:spPr>
        <a:xfrm>
          <a:off x="5765293" y="2099912"/>
          <a:ext cx="700787" cy="700787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5922970" y="2099912"/>
        <a:ext cx="385433" cy="527342"/>
      </dsp:txXfrm>
    </dsp:sp>
    <dsp:sp modelId="{D53295B4-2E95-425E-8274-9C5A69FAC89A}">
      <dsp:nvSpPr>
        <dsp:cNvPr id="0" name=""/>
        <dsp:cNvSpPr/>
      </dsp:nvSpPr>
      <dsp:spPr>
        <a:xfrm>
          <a:off x="6257520" y="3374072"/>
          <a:ext cx="700787" cy="700787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6415197" y="3374072"/>
        <a:ext cx="385433" cy="5273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D54EE-938B-45BB-ADE5-4EC39E5DD261}">
      <dsp:nvSpPr>
        <dsp:cNvPr id="0" name=""/>
        <dsp:cNvSpPr/>
      </dsp:nvSpPr>
      <dsp:spPr>
        <a:xfrm>
          <a:off x="0" y="25050"/>
          <a:ext cx="6692748" cy="142549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b="1" kern="1200" dirty="0">
              <a:solidFill>
                <a:schemeClr val="bg1"/>
              </a:solidFill>
            </a:rPr>
            <a:t>La </a:t>
          </a:r>
          <a:r>
            <a:rPr lang="es-AR" sz="2000" b="1" u="sng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estafa</a:t>
          </a:r>
          <a:r>
            <a:rPr lang="es-AR" sz="1800" b="1" kern="1200" dirty="0">
              <a:solidFill>
                <a:schemeClr val="bg1"/>
              </a:solidFill>
            </a:rPr>
            <a:t> mediante el uso de tarjeta magnética o de los datos de la tarjeta;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69587" y="94637"/>
        <a:ext cx="6553574" cy="1286324"/>
      </dsp:txXfrm>
    </dsp:sp>
    <dsp:sp modelId="{472EA79A-EF5A-4E45-A7CE-A34986454F67}">
      <dsp:nvSpPr>
        <dsp:cNvPr id="0" name=""/>
        <dsp:cNvSpPr/>
      </dsp:nvSpPr>
      <dsp:spPr>
        <a:xfrm>
          <a:off x="0" y="1606068"/>
          <a:ext cx="6692748" cy="1425498"/>
        </a:xfrm>
        <a:prstGeom prst="roundRect">
          <a:avLst/>
        </a:prstGeom>
        <a:gradFill rotWithShape="0">
          <a:gsLst>
            <a:gs pos="0">
              <a:schemeClr val="accent5">
                <a:hueOff val="-1102852"/>
                <a:satOff val="-5923"/>
                <a:lumOff val="2026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1102852"/>
                <a:satOff val="-5923"/>
                <a:lumOff val="2026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b="1" kern="1200" dirty="0">
              <a:solidFill>
                <a:schemeClr val="bg1"/>
              </a:solidFill>
            </a:rPr>
            <a:t>La </a:t>
          </a:r>
          <a:r>
            <a:rPr lang="es-AR" sz="2000" b="1" u="sng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defraudación</a:t>
          </a:r>
          <a:r>
            <a:rPr lang="es-AR" sz="1800" b="1" kern="1200" dirty="0">
              <a:solidFill>
                <a:schemeClr val="bg1"/>
              </a:solidFill>
            </a:rPr>
            <a:t> mediante cualquier técnica de manipulación informática que altere el normal funcionamiento de un sistema informático o la transmisión de datos;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69587" y="1675655"/>
        <a:ext cx="6553574" cy="1286324"/>
      </dsp:txXfrm>
    </dsp:sp>
    <dsp:sp modelId="{9011EE91-50CF-4369-935B-C92D8B2B9AC2}">
      <dsp:nvSpPr>
        <dsp:cNvPr id="0" name=""/>
        <dsp:cNvSpPr/>
      </dsp:nvSpPr>
      <dsp:spPr>
        <a:xfrm>
          <a:off x="0" y="3187087"/>
          <a:ext cx="6692748" cy="1425498"/>
        </a:xfrm>
        <a:prstGeom prst="roundRect">
          <a:avLst/>
        </a:prstGeom>
        <a:gradFill rotWithShape="0">
          <a:gsLst>
            <a:gs pos="0">
              <a:schemeClr val="accent5">
                <a:hueOff val="-2205704"/>
                <a:satOff val="-11847"/>
                <a:lumOff val="4052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2205704"/>
                <a:satOff val="-11847"/>
                <a:lumOff val="4052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b="1" kern="1200" dirty="0">
              <a:solidFill>
                <a:schemeClr val="bg1"/>
              </a:solidFill>
            </a:rPr>
            <a:t>El </a:t>
          </a:r>
          <a:r>
            <a:rPr lang="es-AR" sz="2000" b="1" u="sng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daño informático</a:t>
          </a:r>
          <a:r>
            <a:rPr lang="es-AR" sz="1800" b="1" kern="1200" dirty="0">
              <a:solidFill>
                <a:schemeClr val="bg1"/>
              </a:solidFill>
            </a:rPr>
            <a:t>, que consiste en alterar, destruir o inutilizar datos, documentos, programas o sistemas informáticos; vender distribuir, hacer circular o introducir en un sistema informático, cualquier programa destinado a causar daños.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69587" y="3256674"/>
        <a:ext cx="6553574" cy="1286324"/>
      </dsp:txXfrm>
    </dsp:sp>
    <dsp:sp modelId="{8026176F-16C5-43D3-849B-AEFB486F749B}">
      <dsp:nvSpPr>
        <dsp:cNvPr id="0" name=""/>
        <dsp:cNvSpPr/>
      </dsp:nvSpPr>
      <dsp:spPr>
        <a:xfrm>
          <a:off x="0" y="4768106"/>
          <a:ext cx="6692748" cy="1425498"/>
        </a:xfrm>
        <a:prstGeom prst="roundRect">
          <a:avLst/>
        </a:prstGeom>
        <a:gradFill rotWithShape="0">
          <a:gsLst>
            <a:gs pos="0">
              <a:schemeClr val="accent5">
                <a:hueOff val="-3308557"/>
                <a:satOff val="-17770"/>
                <a:lumOff val="6078"/>
                <a:alphaOff val="0"/>
                <a:tint val="94000"/>
                <a:satMod val="105000"/>
                <a:lumMod val="102000"/>
              </a:schemeClr>
            </a:gs>
            <a:gs pos="100000">
              <a:schemeClr val="accent5">
                <a:hueOff val="-3308557"/>
                <a:satOff val="-17770"/>
                <a:lumOff val="6078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1800" b="1" kern="1200" dirty="0">
              <a:solidFill>
                <a:schemeClr val="bg1"/>
              </a:solidFill>
            </a:rPr>
            <a:t>La </a:t>
          </a:r>
          <a:r>
            <a:rPr lang="es-AR" sz="2000" b="1" u="sng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pena es mayor</a:t>
          </a:r>
          <a:r>
            <a:rPr lang="es-AR" sz="1800" b="1" kern="1200" dirty="0">
              <a:solidFill>
                <a:schemeClr val="bg1"/>
              </a:solidFill>
            </a:rPr>
            <a:t> en caso de dañar datos, documentos, programas o sistemas informáticos públicos; causar daño en sistemas informáticos destinados a la prestación de servicios de salud, de comunicaciones, de provisión o transporte de energía, de medios de transporte u otro servicio público.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69587" y="4837693"/>
        <a:ext cx="6553574" cy="12863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CAC1F-7188-4734-963E-86D18EC2A13D}" type="datetimeFigureOut">
              <a:rPr lang="es-AR" smtClean="0"/>
              <a:t>22/6/2023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0CA8C-B307-40D1-803E-2FFC451FAD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22903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A5471-CC57-402A-9527-36A1D012F698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1198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A5471-CC57-402A-9527-36A1D012F698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1586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ACC235F5-BB8F-4F11-A4C6-DC815F52808F}" type="datetimeFigureOut">
              <a:rPr lang="es-AR" smtClean="0"/>
              <a:t>22/6/2023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7CF2C5DB-C51D-4B17-B841-7E1200DB529E}" type="slidenum">
              <a:rPr lang="es-AR" smtClean="0"/>
              <a:t>‹Nº›</a:t>
            </a:fld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CB72980-2E44-F1B7-C370-8112A86C5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5713" y="6195241"/>
            <a:ext cx="1263589" cy="48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0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35F5-BB8F-4F11-A4C6-DC815F52808F}" type="datetimeFigureOut">
              <a:rPr lang="es-AR" smtClean="0"/>
              <a:t>22/6/2023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C5DB-C51D-4B17-B841-7E1200DB52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4879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35F5-BB8F-4F11-A4C6-DC815F52808F}" type="datetimeFigureOut">
              <a:rPr lang="es-AR" smtClean="0"/>
              <a:t>22/6/2023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C5DB-C51D-4B17-B841-7E1200DB52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8836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35F5-BB8F-4F11-A4C6-DC815F52808F}" type="datetimeFigureOut">
              <a:rPr lang="es-AR" smtClean="0"/>
              <a:t>22/6/2023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C5DB-C51D-4B17-B841-7E1200DB529E}" type="slidenum">
              <a:rPr lang="es-AR" smtClean="0"/>
              <a:t>‹Nº›</a:t>
            </a:fld>
            <a:endParaRPr lang="es-AR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6491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35F5-BB8F-4F11-A4C6-DC815F52808F}" type="datetimeFigureOut">
              <a:rPr lang="es-AR" smtClean="0"/>
              <a:t>22/6/2023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C5DB-C51D-4B17-B841-7E1200DB52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08593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35F5-BB8F-4F11-A4C6-DC815F52808F}" type="datetimeFigureOut">
              <a:rPr lang="es-AR" smtClean="0"/>
              <a:t>22/6/2023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C5DB-C51D-4B17-B841-7E1200DB52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12678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35F5-BB8F-4F11-A4C6-DC815F52808F}" type="datetimeFigureOut">
              <a:rPr lang="es-AR" smtClean="0"/>
              <a:t>22/6/2023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C5DB-C51D-4B17-B841-7E1200DB52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22169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35F5-BB8F-4F11-A4C6-DC815F52808F}" type="datetimeFigureOut">
              <a:rPr lang="es-AR" smtClean="0"/>
              <a:t>22/6/2023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C5DB-C51D-4B17-B841-7E1200DB52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45777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35F5-BB8F-4F11-A4C6-DC815F52808F}" type="datetimeFigureOut">
              <a:rPr lang="es-AR" smtClean="0"/>
              <a:t>22/6/2023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C5DB-C51D-4B17-B841-7E1200DB52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86439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 bwMode="gray">
          <a:xfrm>
            <a:off x="1055344" y="0"/>
            <a:ext cx="10081312" cy="37440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7000">
                <a:solidFill>
                  <a:srgbClr val="FFFFFF"/>
                </a:solidFill>
                <a:latin typeface="Bebas Neue" panose="020B0506020202020201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/>
          </p:nvPr>
        </p:nvSpPr>
        <p:spPr bwMode="gray">
          <a:xfrm>
            <a:off x="1055344" y="3744000"/>
            <a:ext cx="10081312" cy="207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rgbClr val="B2B2B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FD8980D-2441-4C6E-8643-923CB7BEA294}" type="datetime1">
              <a:rPr lang="en-US" noProof="0" smtClean="0"/>
              <a:t>6/22/2023</a:t>
            </a:fld>
            <a:endParaRPr lang="en-US" noProof="0" dirty="0"/>
          </a:p>
        </p:txBody>
      </p:sp>
      <p:sp>
        <p:nvSpPr>
          <p:cNvPr id="5" name="Footer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noProof="0" dirty="0"/>
              <a:t>COMPANY PRESENTATION PPT-TEMPLATE</a:t>
            </a:r>
          </a:p>
        </p:txBody>
      </p:sp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en-US" noProof="0" smtClean="0"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4389647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35F5-BB8F-4F11-A4C6-DC815F52808F}" type="datetimeFigureOut">
              <a:rPr lang="es-AR" smtClean="0"/>
              <a:t>22/6/2023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C5DB-C51D-4B17-B841-7E1200DB52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48424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35F5-BB8F-4F11-A4C6-DC815F52808F}" type="datetimeFigureOut">
              <a:rPr lang="es-AR" smtClean="0"/>
              <a:t>22/6/2023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C5DB-C51D-4B17-B841-7E1200DB529E}" type="slidenum">
              <a:rPr lang="es-AR" smtClean="0"/>
              <a:t>‹Nº›</a:t>
            </a:fld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86033C-57A1-FD1F-A1A7-68EDAD4C1A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9404" y="6332535"/>
            <a:ext cx="1263589" cy="48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41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35F5-BB8F-4F11-A4C6-DC815F52808F}" type="datetimeFigureOut">
              <a:rPr lang="es-AR" smtClean="0"/>
              <a:t>22/6/2023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C5DB-C51D-4B17-B841-7E1200DB52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0829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35F5-BB8F-4F11-A4C6-DC815F52808F}" type="datetimeFigureOut">
              <a:rPr lang="es-AR" smtClean="0"/>
              <a:t>22/6/2023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C5DB-C51D-4B17-B841-7E1200DB52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34076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35F5-BB8F-4F11-A4C6-DC815F52808F}" type="datetimeFigureOut">
              <a:rPr lang="es-AR" smtClean="0"/>
              <a:t>22/6/2023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C5DB-C51D-4B17-B841-7E1200DB52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71994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35F5-BB8F-4F11-A4C6-DC815F52808F}" type="datetimeFigureOut">
              <a:rPr lang="es-AR" smtClean="0"/>
              <a:t>22/6/2023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C5DB-C51D-4B17-B841-7E1200DB52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72057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35F5-BB8F-4F11-A4C6-DC815F52808F}" type="datetimeFigureOut">
              <a:rPr lang="es-AR" smtClean="0"/>
              <a:t>22/6/2023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C5DB-C51D-4B17-B841-7E1200DB52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77584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235F5-BB8F-4F11-A4C6-DC815F52808F}" type="datetimeFigureOut">
              <a:rPr lang="es-AR" smtClean="0"/>
              <a:t>22/6/2023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2C5DB-C51D-4B17-B841-7E1200DB52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11594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235F5-BB8F-4F11-A4C6-DC815F52808F}" type="datetimeFigureOut">
              <a:rPr lang="es-AR" smtClean="0"/>
              <a:t>22/6/2023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2C5DB-C51D-4B17-B841-7E1200DB529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6010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pport.google.com/chrome/answer/95617?visit_id=637891299086522964-1267203051&amp;p=ui_security_indicator&amp;rd=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5.jpeg"/><Relationship Id="rId9" Type="http://schemas.microsoft.com/office/2007/relationships/diagramDrawing" Target="../diagrams/drawing5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>
            <a:extLst>
              <a:ext uri="{FF2B5EF4-FFF2-40B4-BE49-F238E27FC236}">
                <a16:creationId xmlns:a16="http://schemas.microsoft.com/office/drawing/2014/main" id="{C0B14E4E-658D-497D-93E1-06A270C3F3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b="25000"/>
          <a:stretch/>
        </p:blipFill>
        <p:spPr>
          <a:xfrm>
            <a:off x="0" y="-2"/>
            <a:ext cx="12192000" cy="6858002"/>
          </a:xfrm>
        </p:spPr>
      </p:pic>
      <p:sp>
        <p:nvSpPr>
          <p:cNvPr id="7" name="Rechteck 6"/>
          <p:cNvSpPr/>
          <p:nvPr/>
        </p:nvSpPr>
        <p:spPr bwMode="gray">
          <a:xfrm>
            <a:off x="0" y="-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alpha val="40000"/>
                </a:schemeClr>
              </a:gs>
              <a:gs pos="100000">
                <a:schemeClr val="tx1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4" tIns="27004" rIns="27004" bIns="27004" rtlCol="0" anchor="ctr"/>
          <a:lstStyle/>
          <a:p>
            <a:pPr algn="ctr">
              <a:lnSpc>
                <a:spcPct val="90000"/>
              </a:lnSpc>
              <a:spcAft>
                <a:spcPts val="750"/>
              </a:spcAft>
            </a:pPr>
            <a:endParaRPr lang="en-US" sz="1350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112663" y="291085"/>
            <a:ext cx="9441788" cy="3151164"/>
          </a:xfrm>
        </p:spPr>
        <p:txBody>
          <a:bodyPr/>
          <a:lstStyle/>
          <a:p>
            <a:pPr algn="ctr"/>
            <a:r>
              <a:rPr lang="es-MX" sz="6000" dirty="0">
                <a:solidFill>
                  <a:schemeClr val="bg1"/>
                </a:solidFill>
              </a:rPr>
              <a:t>INTRODUCCIÓN AL MUNDO DE LA CIBERSEGURIDAD</a:t>
            </a:r>
            <a:br>
              <a:rPr lang="es-MX" sz="5400" dirty="0"/>
            </a:br>
            <a:endParaRPr lang="es-MX" sz="5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873D8AD-EDBC-4FDA-ACB1-1472C1EE1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98" y="5493024"/>
            <a:ext cx="5601559" cy="616228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:a16="http://schemas.microsoft.com/office/drawing/2014/main" id="{FDDA866E-BF3A-8028-433C-7D448A027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830" y="3262047"/>
            <a:ext cx="10775987" cy="2070000"/>
          </a:xfrm>
        </p:spPr>
        <p:txBody>
          <a:bodyPr>
            <a:norm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Bebas Neue" panose="020B0606020202050201" pitchFamily="34" charset="0"/>
              </a:rPr>
              <a:t>JESSICA FABIANA RECALDE</a:t>
            </a:r>
          </a:p>
          <a:p>
            <a:r>
              <a:rPr lang="es-MX" sz="2400" dirty="0">
                <a:solidFill>
                  <a:schemeClr val="bg1"/>
                </a:solidFill>
                <a:latin typeface="Bebas Neue" panose="020B0606020202050201" pitchFamily="34" charset="0"/>
              </a:rPr>
              <a:t>Analista SR. en seguridad de la información</a:t>
            </a:r>
          </a:p>
          <a:p>
            <a:r>
              <a:rPr lang="es-MX" sz="2400" dirty="0">
                <a:solidFill>
                  <a:schemeClr val="bg1"/>
                </a:solidFill>
                <a:latin typeface="Bebas Neue" panose="020B0606020202050201" pitchFamily="34" charset="0"/>
              </a:rPr>
              <a:t>BDO EN ARGENTINA</a:t>
            </a:r>
          </a:p>
          <a:p>
            <a:endParaRPr lang="es-AR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C59973B-DA11-71CE-6BD9-9CFE7B420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7781" y="6270229"/>
            <a:ext cx="1144928" cy="45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8438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AE4726C-1831-4FE3-9A11-227F0DC2F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43" name="Rectangle 142">
              <a:extLst>
                <a:ext uri="{FF2B5EF4-FFF2-40B4-BE49-F238E27FC236}">
                  <a16:creationId xmlns:a16="http://schemas.microsoft.com/office/drawing/2014/main" id="{B651D7F7-8C54-448E-A268-1CBFAD87D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4" name="Picture 2">
              <a:extLst>
                <a:ext uri="{FF2B5EF4-FFF2-40B4-BE49-F238E27FC236}">
                  <a16:creationId xmlns:a16="http://schemas.microsoft.com/office/drawing/2014/main" id="{E3B56E94-40E1-489A-98B2-A3238D66A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5D68E0D-4114-CF5A-A02A-079C9043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795" y="417699"/>
            <a:ext cx="6050713" cy="1478570"/>
          </a:xfrm>
        </p:spPr>
        <p:txBody>
          <a:bodyPr>
            <a:normAutofit/>
          </a:bodyPr>
          <a:lstStyle/>
          <a:p>
            <a:pPr algn="ctr"/>
            <a:r>
              <a:rPr lang="es-A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concepto</a:t>
            </a:r>
          </a:p>
        </p:txBody>
      </p:sp>
      <p:pic>
        <p:nvPicPr>
          <p:cNvPr id="72" name="Imagen 71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1C2B96E8-1154-8791-D7AA-655B0B8EF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9" r="23863" b="-6"/>
          <a:stretch/>
        </p:blipFill>
        <p:spPr>
          <a:xfrm>
            <a:off x="-5597" y="839178"/>
            <a:ext cx="4314905" cy="5163161"/>
          </a:xfrm>
          <a:prstGeom prst="rect">
            <a:avLst/>
          </a:prstGeom>
        </p:spPr>
      </p:pic>
      <p:grpSp>
        <p:nvGrpSpPr>
          <p:cNvPr id="146" name="Group 145">
            <a:extLst>
              <a:ext uri="{FF2B5EF4-FFF2-40B4-BE49-F238E27FC236}">
                <a16:creationId xmlns:a16="http://schemas.microsoft.com/office/drawing/2014/main" id="{E916825F-759B-4F1A-BA80-AF7137691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0AF64541-DE3B-4DBB-84E1-907956469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8" name="Freeform 6">
              <a:extLst>
                <a:ext uri="{FF2B5EF4-FFF2-40B4-BE49-F238E27FC236}">
                  <a16:creationId xmlns:a16="http://schemas.microsoft.com/office/drawing/2014/main" id="{9175DCC0-514A-4CA1-AD9A-1BB0FFF1B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9" name="Freeform 7">
              <a:extLst>
                <a:ext uri="{FF2B5EF4-FFF2-40B4-BE49-F238E27FC236}">
                  <a16:creationId xmlns:a16="http://schemas.microsoft.com/office/drawing/2014/main" id="{10371924-94D9-48AF-9D5B-6471775B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7C964FF9-A41A-438C-A22B-62690C98F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1" name="Freeform 9">
              <a:extLst>
                <a:ext uri="{FF2B5EF4-FFF2-40B4-BE49-F238E27FC236}">
                  <a16:creationId xmlns:a16="http://schemas.microsoft.com/office/drawing/2014/main" id="{61716CD6-1875-4567-B3E2-364CD0960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2" name="Freeform 10">
              <a:extLst>
                <a:ext uri="{FF2B5EF4-FFF2-40B4-BE49-F238E27FC236}">
                  <a16:creationId xmlns:a16="http://schemas.microsoft.com/office/drawing/2014/main" id="{31A293D3-7189-453D-AB91-1291AAFF3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3" name="Freeform 11">
              <a:extLst>
                <a:ext uri="{FF2B5EF4-FFF2-40B4-BE49-F238E27FC236}">
                  <a16:creationId xmlns:a16="http://schemas.microsoft.com/office/drawing/2014/main" id="{87CB4EFE-58B3-4326-9CFB-A2AFADDFA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4" name="Freeform 12">
              <a:extLst>
                <a:ext uri="{FF2B5EF4-FFF2-40B4-BE49-F238E27FC236}">
                  <a16:creationId xmlns:a16="http://schemas.microsoft.com/office/drawing/2014/main" id="{249CF4D3-B5A3-4287-BC9D-E9BB8FA6E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5" name="Freeform 13">
              <a:extLst>
                <a:ext uri="{FF2B5EF4-FFF2-40B4-BE49-F238E27FC236}">
                  <a16:creationId xmlns:a16="http://schemas.microsoft.com/office/drawing/2014/main" id="{4D2515F2-4D11-41AF-A6B1-7D084BEA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6" name="Freeform 14">
              <a:extLst>
                <a:ext uri="{FF2B5EF4-FFF2-40B4-BE49-F238E27FC236}">
                  <a16:creationId xmlns:a16="http://schemas.microsoft.com/office/drawing/2014/main" id="{331BCBF4-0DC2-426E-84B3-AE38E403C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7" name="Freeform 15">
              <a:extLst>
                <a:ext uri="{FF2B5EF4-FFF2-40B4-BE49-F238E27FC236}">
                  <a16:creationId xmlns:a16="http://schemas.microsoft.com/office/drawing/2014/main" id="{EC8AF156-0BE9-437D-A83B-87364146D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8" name="Freeform 16">
              <a:extLst>
                <a:ext uri="{FF2B5EF4-FFF2-40B4-BE49-F238E27FC236}">
                  <a16:creationId xmlns:a16="http://schemas.microsoft.com/office/drawing/2014/main" id="{AC8CB256-3F62-4406-88F5-CE2421FF2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9" name="Freeform 17">
              <a:extLst>
                <a:ext uri="{FF2B5EF4-FFF2-40B4-BE49-F238E27FC236}">
                  <a16:creationId xmlns:a16="http://schemas.microsoft.com/office/drawing/2014/main" id="{F3E812EB-415E-4B60-B0FB-65386882C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0" name="Freeform 18">
              <a:extLst>
                <a:ext uri="{FF2B5EF4-FFF2-40B4-BE49-F238E27FC236}">
                  <a16:creationId xmlns:a16="http://schemas.microsoft.com/office/drawing/2014/main" id="{EB4C95D7-8E6D-45EC-8CA1-9123D718E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83F62FD2-2F62-4495-997C-8BD7F95AB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2" name="Freeform 20">
              <a:extLst>
                <a:ext uri="{FF2B5EF4-FFF2-40B4-BE49-F238E27FC236}">
                  <a16:creationId xmlns:a16="http://schemas.microsoft.com/office/drawing/2014/main" id="{B7DFE0F9-22A3-4846-8D4E-0D193BD32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3" name="Freeform 21">
              <a:extLst>
                <a:ext uri="{FF2B5EF4-FFF2-40B4-BE49-F238E27FC236}">
                  <a16:creationId xmlns:a16="http://schemas.microsoft.com/office/drawing/2014/main" id="{244DAF25-7415-491A-9FF6-E04BC2DC2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4" name="Freeform 22">
              <a:extLst>
                <a:ext uri="{FF2B5EF4-FFF2-40B4-BE49-F238E27FC236}">
                  <a16:creationId xmlns:a16="http://schemas.microsoft.com/office/drawing/2014/main" id="{7ACA3646-863C-4D00-A58A-62C7FE7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5" name="Freeform 23">
              <a:extLst>
                <a:ext uri="{FF2B5EF4-FFF2-40B4-BE49-F238E27FC236}">
                  <a16:creationId xmlns:a16="http://schemas.microsoft.com/office/drawing/2014/main" id="{0EA18B38-BD42-45ED-8458-FB205DBC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6" name="Freeform 24">
              <a:extLst>
                <a:ext uri="{FF2B5EF4-FFF2-40B4-BE49-F238E27FC236}">
                  <a16:creationId xmlns:a16="http://schemas.microsoft.com/office/drawing/2014/main" id="{45302917-5DBE-4CF2-B52F-478F93FDD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7" name="Freeform 25">
              <a:extLst>
                <a:ext uri="{FF2B5EF4-FFF2-40B4-BE49-F238E27FC236}">
                  <a16:creationId xmlns:a16="http://schemas.microsoft.com/office/drawing/2014/main" id="{8E61E6FD-D40E-479C-ABE9-2B69AE20D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8" name="Freeform 26">
              <a:extLst>
                <a:ext uri="{FF2B5EF4-FFF2-40B4-BE49-F238E27FC236}">
                  <a16:creationId xmlns:a16="http://schemas.microsoft.com/office/drawing/2014/main" id="{2F4DEB4F-F824-48D7-AF9B-B5D905DCD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9" name="Freeform 27">
              <a:extLst>
                <a:ext uri="{FF2B5EF4-FFF2-40B4-BE49-F238E27FC236}">
                  <a16:creationId xmlns:a16="http://schemas.microsoft.com/office/drawing/2014/main" id="{F76CFA02-6090-4464-B573-BCA350C90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0" name="Freeform 28">
              <a:extLst>
                <a:ext uri="{FF2B5EF4-FFF2-40B4-BE49-F238E27FC236}">
                  <a16:creationId xmlns:a16="http://schemas.microsoft.com/office/drawing/2014/main" id="{51BE8BEC-76C7-41FE-AB76-35194C244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1" name="Freeform 29">
              <a:extLst>
                <a:ext uri="{FF2B5EF4-FFF2-40B4-BE49-F238E27FC236}">
                  <a16:creationId xmlns:a16="http://schemas.microsoft.com/office/drawing/2014/main" id="{710F61D4-3B34-45A9-B9B7-CE0373AB4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2" name="Freeform 30">
              <a:extLst>
                <a:ext uri="{FF2B5EF4-FFF2-40B4-BE49-F238E27FC236}">
                  <a16:creationId xmlns:a16="http://schemas.microsoft.com/office/drawing/2014/main" id="{451F080F-4CFB-4626-87CA-BB4CACA1C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3" name="Freeform 31">
              <a:extLst>
                <a:ext uri="{FF2B5EF4-FFF2-40B4-BE49-F238E27FC236}">
                  <a16:creationId xmlns:a16="http://schemas.microsoft.com/office/drawing/2014/main" id="{667BBD71-2295-4A66-B76C-F82175C2B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4" name="Freeform 32">
              <a:extLst>
                <a:ext uri="{FF2B5EF4-FFF2-40B4-BE49-F238E27FC236}">
                  <a16:creationId xmlns:a16="http://schemas.microsoft.com/office/drawing/2014/main" id="{B6644DE8-5BD1-4D5F-B245-0D3A21BCE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A4DE8FD0-E681-4D9C-85C2-BEA4C2B3A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6" name="Freeform 34">
              <a:extLst>
                <a:ext uri="{FF2B5EF4-FFF2-40B4-BE49-F238E27FC236}">
                  <a16:creationId xmlns:a16="http://schemas.microsoft.com/office/drawing/2014/main" id="{D46033BD-1026-4388-B926-9D11E1D7C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7" name="Freeform 35">
              <a:extLst>
                <a:ext uri="{FF2B5EF4-FFF2-40B4-BE49-F238E27FC236}">
                  <a16:creationId xmlns:a16="http://schemas.microsoft.com/office/drawing/2014/main" id="{1FA74D4C-2E28-42C5-A7FA-3C7D6BD8B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8" name="Freeform 36">
              <a:extLst>
                <a:ext uri="{FF2B5EF4-FFF2-40B4-BE49-F238E27FC236}">
                  <a16:creationId xmlns:a16="http://schemas.microsoft.com/office/drawing/2014/main" id="{FADF7B3F-903C-456C-983E-C9868DDAB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9" name="Freeform 37">
              <a:extLst>
                <a:ext uri="{FF2B5EF4-FFF2-40B4-BE49-F238E27FC236}">
                  <a16:creationId xmlns:a16="http://schemas.microsoft.com/office/drawing/2014/main" id="{033F8698-1549-44AD-8DAD-0055D7B80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0" name="Freeform 38">
              <a:extLst>
                <a:ext uri="{FF2B5EF4-FFF2-40B4-BE49-F238E27FC236}">
                  <a16:creationId xmlns:a16="http://schemas.microsoft.com/office/drawing/2014/main" id="{F1BDD4B6-46FD-4048-ADF1-32EADD9E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Freeform 39">
              <a:extLst>
                <a:ext uri="{FF2B5EF4-FFF2-40B4-BE49-F238E27FC236}">
                  <a16:creationId xmlns:a16="http://schemas.microsoft.com/office/drawing/2014/main" id="{E7F387A7-B3BF-4B1A-BFCA-2D21AD3DF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Freeform 40">
              <a:extLst>
                <a:ext uri="{FF2B5EF4-FFF2-40B4-BE49-F238E27FC236}">
                  <a16:creationId xmlns:a16="http://schemas.microsoft.com/office/drawing/2014/main" id="{7A1B6BC8-EA82-459D-A0E0-4EBE394E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3" name="Freeform 41">
              <a:extLst>
                <a:ext uri="{FF2B5EF4-FFF2-40B4-BE49-F238E27FC236}">
                  <a16:creationId xmlns:a16="http://schemas.microsoft.com/office/drawing/2014/main" id="{8B94E190-DDC2-4545-906F-A1699BD73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42">
              <a:extLst>
                <a:ext uri="{FF2B5EF4-FFF2-40B4-BE49-F238E27FC236}">
                  <a16:creationId xmlns:a16="http://schemas.microsoft.com/office/drawing/2014/main" id="{D9807239-A5BA-4BB3-9194-BCE3B2F21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Freeform 43">
              <a:extLst>
                <a:ext uri="{FF2B5EF4-FFF2-40B4-BE49-F238E27FC236}">
                  <a16:creationId xmlns:a16="http://schemas.microsoft.com/office/drawing/2014/main" id="{04D300FD-DC53-4375-8981-09EA63BCF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Freeform 44">
              <a:extLst>
                <a:ext uri="{FF2B5EF4-FFF2-40B4-BE49-F238E27FC236}">
                  <a16:creationId xmlns:a16="http://schemas.microsoft.com/office/drawing/2014/main" id="{1DF83FFD-4C16-41FD-928F-6E88AFC45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A5B4BC2F-B667-462B-99D8-0C433124A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8" name="Freeform 46">
              <a:extLst>
                <a:ext uri="{FF2B5EF4-FFF2-40B4-BE49-F238E27FC236}">
                  <a16:creationId xmlns:a16="http://schemas.microsoft.com/office/drawing/2014/main" id="{0CBD9EFB-AC61-4674-B75A-56449003C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Freeform 47">
              <a:extLst>
                <a:ext uri="{FF2B5EF4-FFF2-40B4-BE49-F238E27FC236}">
                  <a16:creationId xmlns:a16="http://schemas.microsoft.com/office/drawing/2014/main" id="{1AD4BBB0-F6A7-451F-BE09-DF619F38E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Freeform 48">
              <a:extLst>
                <a:ext uri="{FF2B5EF4-FFF2-40B4-BE49-F238E27FC236}">
                  <a16:creationId xmlns:a16="http://schemas.microsoft.com/office/drawing/2014/main" id="{A258B285-AE5E-473A-AA72-3C95E1D83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Freeform 49">
              <a:extLst>
                <a:ext uri="{FF2B5EF4-FFF2-40B4-BE49-F238E27FC236}">
                  <a16:creationId xmlns:a16="http://schemas.microsoft.com/office/drawing/2014/main" id="{7BEEDDE5-CB8A-4DF9-858F-4D9462D95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Freeform 50">
              <a:extLst>
                <a:ext uri="{FF2B5EF4-FFF2-40B4-BE49-F238E27FC236}">
                  <a16:creationId xmlns:a16="http://schemas.microsoft.com/office/drawing/2014/main" id="{DA1C731B-9B66-4D65-BF47-04B118107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Freeform 51">
              <a:extLst>
                <a:ext uri="{FF2B5EF4-FFF2-40B4-BE49-F238E27FC236}">
                  <a16:creationId xmlns:a16="http://schemas.microsoft.com/office/drawing/2014/main" id="{58DBFEC6-C6DC-4B7A-934F-5A79EC32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Freeform 52">
              <a:extLst>
                <a:ext uri="{FF2B5EF4-FFF2-40B4-BE49-F238E27FC236}">
                  <a16:creationId xmlns:a16="http://schemas.microsoft.com/office/drawing/2014/main" id="{9948D8CB-2DBE-4E48-98EA-DF9E2666A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Freeform 53">
              <a:extLst>
                <a:ext uri="{FF2B5EF4-FFF2-40B4-BE49-F238E27FC236}">
                  <a16:creationId xmlns:a16="http://schemas.microsoft.com/office/drawing/2014/main" id="{56AB69F6-9F0B-4AB6-BCA8-AA2FD69E9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Freeform 54">
              <a:extLst>
                <a:ext uri="{FF2B5EF4-FFF2-40B4-BE49-F238E27FC236}">
                  <a16:creationId xmlns:a16="http://schemas.microsoft.com/office/drawing/2014/main" id="{0E7FB426-288D-4B0B-B73B-10CCC0EF4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Freeform 55">
              <a:extLst>
                <a:ext uri="{FF2B5EF4-FFF2-40B4-BE49-F238E27FC236}">
                  <a16:creationId xmlns:a16="http://schemas.microsoft.com/office/drawing/2014/main" id="{A5C59C6B-46C9-48C9-9F57-2EE738B53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8" name="Freeform 56">
              <a:extLst>
                <a:ext uri="{FF2B5EF4-FFF2-40B4-BE49-F238E27FC236}">
                  <a16:creationId xmlns:a16="http://schemas.microsoft.com/office/drawing/2014/main" id="{7CE85F33-17DC-4273-B06F-D17109444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Freeform 57">
              <a:extLst>
                <a:ext uri="{FF2B5EF4-FFF2-40B4-BE49-F238E27FC236}">
                  <a16:creationId xmlns:a16="http://schemas.microsoft.com/office/drawing/2014/main" id="{5CD001CF-F2C4-4810-A8D9-679F9F89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Freeform 58">
              <a:extLst>
                <a:ext uri="{FF2B5EF4-FFF2-40B4-BE49-F238E27FC236}">
                  <a16:creationId xmlns:a16="http://schemas.microsoft.com/office/drawing/2014/main" id="{69F4BCDD-D153-40D2-8DD1-2509EE0CE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D8AA3C-4041-AE79-47F0-6D86919C9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4132" y="2366963"/>
            <a:ext cx="6730168" cy="35417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800" b="1" dirty="0">
                <a:solidFill>
                  <a:schemeClr val="bg1"/>
                </a:solidFill>
              </a:rPr>
              <a:t>La ingeniería social es un conjunto de técnicas que usan los cibercriminales para engañar a los usuarios incautos para que les envíen datos confidenciales, infecten sus computadoras con malware o abran enlaces a sitios infectados.</a:t>
            </a:r>
            <a:endParaRPr lang="es-A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645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Diagrama&#10;&#10;Descripción generada automáticamente">
            <a:extLst>
              <a:ext uri="{FF2B5EF4-FFF2-40B4-BE49-F238E27FC236}">
                <a16:creationId xmlns:a16="http://schemas.microsoft.com/office/drawing/2014/main" id="{973513B9-C076-41D1-81D9-305CDF39F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67837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5000" r="-5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178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accent6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" name="Rectangle 206">
            <a:extLst>
              <a:ext uri="{FF2B5EF4-FFF2-40B4-BE49-F238E27FC236}">
                <a16:creationId xmlns:a16="http://schemas.microsoft.com/office/drawing/2014/main" id="{C6270675-9512-4978-8583-36659256E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B1180B82-BD5E-E122-CEF6-4F523DE093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165849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01519C99-FF62-F1E8-E5D4-CF92B7C318DC}"/>
              </a:ext>
            </a:extLst>
          </p:cNvPr>
          <p:cNvSpPr/>
          <p:nvPr/>
        </p:nvSpPr>
        <p:spPr>
          <a:xfrm>
            <a:off x="3975652" y="212035"/>
            <a:ext cx="4200939" cy="715617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TÁCTICAS</a:t>
            </a:r>
          </a:p>
        </p:txBody>
      </p:sp>
    </p:spTree>
    <p:extLst>
      <p:ext uri="{BB962C8B-B14F-4D97-AF65-F5344CB8AC3E}">
        <p14:creationId xmlns:p14="http://schemas.microsoft.com/office/powerpoint/2010/main" val="677166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1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EFF77-E860-3FC4-163F-11E3C52C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484" y="-92766"/>
            <a:ext cx="8330629" cy="1398715"/>
          </a:xfrm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TÉCNICAS MÁS COMUNES</a:t>
            </a:r>
            <a:endParaRPr lang="es-A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76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AE4726C-1831-4FE3-9A11-227F0DC2F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B651D7F7-8C54-448E-A268-1CBFAD87D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E3B56E94-40E1-489A-98B2-A3238D66A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5E8271E-072A-445F-0431-8E805EFB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697" y="618518"/>
            <a:ext cx="6050713" cy="1478570"/>
          </a:xfrm>
        </p:spPr>
        <p:txBody>
          <a:bodyPr>
            <a:normAutofit/>
          </a:bodyPr>
          <a:lstStyle/>
          <a:p>
            <a:pPr algn="ctr"/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PHISHING</a:t>
            </a:r>
          </a:p>
        </p:txBody>
      </p:sp>
      <p:pic>
        <p:nvPicPr>
          <p:cNvPr id="6" name="Picture 4" descr="Script de ordenador en una pantalla">
            <a:extLst>
              <a:ext uri="{FF2B5EF4-FFF2-40B4-BE49-F238E27FC236}">
                <a16:creationId xmlns:a16="http://schemas.microsoft.com/office/drawing/2014/main" id="{1A77E4B8-2B1F-A5F4-B72D-6278B9DEB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4" r="47326" b="-1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916825F-759B-4F1A-BA80-AF7137691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F64541-DE3B-4DBB-84E1-907956469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175DCC0-514A-4CA1-AD9A-1BB0FFF1B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10371924-94D9-48AF-9D5B-6471775B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C964FF9-A41A-438C-A22B-62690C98F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1716CD6-1875-4567-B3E2-364CD0960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1A293D3-7189-453D-AB91-1291AAFF3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87CB4EFE-58B3-4326-9CFB-A2AFADDFA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249CF4D3-B5A3-4287-BC9D-E9BB8FA6E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4D2515F2-4D11-41AF-A6B1-7D084BEA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331BCBF4-0DC2-426E-84B3-AE38E403C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EC8AF156-0BE9-437D-A83B-87364146D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C8CB256-3F62-4406-88F5-CE2421FF2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3E812EB-415E-4B60-B0FB-65386882C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EB4C95D7-8E6D-45EC-8CA1-9123D718E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83F62FD2-2F62-4495-997C-8BD7F95AB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B7DFE0F9-22A3-4846-8D4E-0D193BD32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244DAF25-7415-491A-9FF6-E04BC2DC2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7ACA3646-863C-4D00-A58A-62C7FE7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0EA18B38-BD42-45ED-8458-FB205DBC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45302917-5DBE-4CF2-B52F-478F93FDD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8E61E6FD-D40E-479C-ABE9-2B69AE20D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2F4DEB4F-F824-48D7-AF9B-B5D905DCD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F76CFA02-6090-4464-B573-BCA350C90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51BE8BEC-76C7-41FE-AB76-35194C244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710F61D4-3B34-45A9-B9B7-CE0373AB4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451F080F-4CFB-4626-87CA-BB4CACA1C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667BBD71-2295-4A66-B76C-F82175C2B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6644DE8-5BD1-4D5F-B245-0D3A21BCE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4DE8FD0-E681-4D9C-85C2-BEA4C2B3A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46033BD-1026-4388-B926-9D11E1D7C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1FA74D4C-2E28-42C5-A7FA-3C7D6BD8B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FADF7B3F-903C-456C-983E-C9868DDAB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033F8698-1549-44AD-8DAD-0055D7B80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F1BDD4B6-46FD-4048-ADF1-32EADD9E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E7F387A7-B3BF-4B1A-BFCA-2D21AD3DF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7A1B6BC8-EA82-459D-A0E0-4EBE394E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8B94E190-DDC2-4545-906F-A1699BD73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D9807239-A5BA-4BB3-9194-BCE3B2F21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04D300FD-DC53-4375-8981-09EA63BCF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1DF83FFD-4C16-41FD-928F-6E88AFC45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5B4BC2F-B667-462B-99D8-0C433124A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0CBD9EFB-AC61-4674-B75A-56449003C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1AD4BBB0-F6A7-451F-BE09-DF619F38E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A258B285-AE5E-473A-AA72-3C95E1D83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7BEEDDE5-CB8A-4DF9-858F-4D9462D95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DA1C731B-9B66-4D65-BF47-04B118107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58DBFEC6-C6DC-4B7A-934F-5A79EC32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9948D8CB-2DBE-4E48-98EA-DF9E2666A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56AB69F6-9F0B-4AB6-BCA8-AA2FD69E9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0E7FB426-288D-4B0B-B73B-10CCC0EF4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A5C59C6B-46C9-48C9-9F57-2EE738B53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7CE85F33-17DC-4273-B06F-D17109444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5CD001CF-F2C4-4810-A8D9-679F9F89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69F4BCDD-D153-40D2-8DD1-2509EE0CE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E56D02-2758-68CD-4E14-F614348B9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958" y="1990726"/>
            <a:ext cx="6078453" cy="3800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2800" i="0" dirty="0"/>
              <a:t>Una técnica para intentar adquirir datos confidenciales, como números de cuentas bancarias, a través de una solicitud fraudulenta por correo electrónico o en un sitio web, en la que el perpetrador se hace pasar por una empresa legítima o una persona de confianza.</a:t>
            </a:r>
            <a:endParaRPr lang="es-MX" sz="2800" dirty="0"/>
          </a:p>
          <a:p>
            <a:pPr marL="0" indent="0">
              <a:buNone/>
            </a:pP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b="1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805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4872A0B-8668-4500-9509-EAA581B26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8B504305-5526-408E-85F7-F0BA7E527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5827CE64-2533-45A6-9A39-7D5052E5C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FE3E067F-C6CC-4207-528F-69686E8B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2535" y="562769"/>
            <a:ext cx="4598985" cy="1478570"/>
          </a:xfrm>
        </p:spPr>
        <p:txBody>
          <a:bodyPr>
            <a:normAutofit/>
          </a:bodyPr>
          <a:lstStyle/>
          <a:p>
            <a:pPr algn="ctr"/>
            <a:r>
              <a:rPr lang="es-AR" b="1" i="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(Títulos)"/>
              </a:rPr>
              <a:t>Spear phishing</a:t>
            </a:r>
            <a:endParaRPr lang="es-AR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(Títulos)"/>
            </a:endParaRPr>
          </a:p>
        </p:txBody>
      </p:sp>
      <p:pic>
        <p:nvPicPr>
          <p:cNvPr id="5" name="Picture 4" descr="Esfera con una red de nodos conectados">
            <a:extLst>
              <a:ext uri="{FF2B5EF4-FFF2-40B4-BE49-F238E27FC236}">
                <a16:creationId xmlns:a16="http://schemas.microsoft.com/office/drawing/2014/main" id="{817D8CBB-2902-40B6-C0B7-20BD1309D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30" r="1142"/>
          <a:stretch/>
        </p:blipFill>
        <p:spPr>
          <a:xfrm>
            <a:off x="-5596" y="10"/>
            <a:ext cx="5433256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40590EE-5428-41AA-95B2-96FCC1CE6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94DCC55-99C6-45CF-B357-E3848C809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3D64E32-FF0C-4665-B9D8-D1ECAAE5BA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675001D-3840-4589-8190-505A7F52F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9E34E87-395F-4023-A80E-D1CBAAEBD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FB1B38F-1B92-41C3-AA1D-6D6440FB0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2FBE453-FBD2-4348-8DDA-4A023444E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0D719E8-BF78-4F42-B9D1-7F5E02A3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EC70737-9C19-4CF5-84DA-B22A960D5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8FD042E-E56E-4360-9620-F811AB9A3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8F15D2B-0812-46F6-B0F4-6A6714B54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0C2F2A50-98DD-4F92-BDFE-B72E23576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473541D9-6DAE-4718-97D4-8952F4E7C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3A56C5E9-011C-44D2-AF94-3BF5420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CD279E0E-1CD5-4F41-96A5-3A09707E8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F5A6F094-9E54-4985-8738-D2067A4F0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99D51F59-FA93-490E-B9CF-97BB63747C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3CD83DC6-F4A0-4A4D-AAC3-83983F960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6E9B4028-C74F-4631-8312-68B30E6E6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1E3337C9-1DDE-4E2E-8519-7D2C23C95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754A526E-6EC0-458A-9C4C-008F6749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6A3DA723-7448-48CF-8BD2-FED2D4FE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9B506EC1-D8A8-4532-B78B-A236567EE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AA9DFB36-74F4-4977-ABC5-3257EDA33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966A7FBA-BB79-4AF0-90C2-5F2BC9F2D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23BB8A47-FF1B-44E5-8D93-7ADF37F1D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E463E1B7-7BED-4425-95B7-F6F75F873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749D0675-4397-4610-9807-2F7C1CC94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DE7617CF-8919-43C3-9557-08D67C7D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DB68720-7E37-4930-9900-8632140D6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202F13DF-5B76-468E-A95E-80780788B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219143C2-6062-4C2C-9563-6534108E3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38413A0C-26DB-479B-B747-1D8136100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CB526B5F-4FAA-4B4C-8AF8-B98EC74A3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54FFF88E-6D69-4AE9-8378-D1641915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8008115A-CE00-4E36-BAF1-B511F21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2935DB29-6F85-47D8-863C-11386389D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4FB8E51B-1AC1-4671-B181-473C29BEC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91E6AE4F-959F-4ED7-A199-8C0307E40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A0445E55-0009-44A5-AA6A-350D9D48A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B5291C75-4ECA-4829-B824-5725C3290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793376D-3E7C-4F04-8BC8-EC4820622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3596510A-5528-445D-AFEA-6E3F89BA8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E1B69479-D8C9-4E2E-A931-4D49C4FD7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0A759A2E-A8B1-44C8-B3F9-A16714C89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6C2B3B3C-1DC9-4352-BB73-801976C8F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EE22E3A8-5789-4189-9AC7-98D6826B0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9AC0FC74-D003-4D0D-9CAF-F6A03739E2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126C2057-02E1-4348-ABEB-EAC063A17E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5150586D-D743-4392-844F-F2AFCCE64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9E5B157A-534E-4879-8013-D02864E76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EE2DD73-7E8C-4F26-8E93-8C32D11B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908CAC5F-DD8E-4A58-BD4C-6D8D29FA4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20F130CF-281E-408C-9884-5F8B22CA1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3BC78068-9115-4D5D-9B2B-6F9BD9C29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C45C9C-80AC-E5BD-10FA-CB4546085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059" y="1858964"/>
            <a:ext cx="6445253" cy="438051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s-MX" dirty="0"/>
              <a:t>Tipo de ataque de ingeniería social que se dirige a grandes empresas o a personas concretas. Los ataques de spear phishing están muy dirigidos a pequeños grupos o personas con poder, como ejecutivos de empresas y celebridades. Los ataques de ingeniería social que utilizan este método suelen estar bien estudiados y disfrazados de forma insidiosa, lo que dificulta su detección.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074590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A74A65-CA18-1F33-79B2-9D7FBDE64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697" y="618518"/>
            <a:ext cx="6050713" cy="1478570"/>
          </a:xfrm>
        </p:spPr>
        <p:txBody>
          <a:bodyPr>
            <a:normAutofit/>
          </a:bodyPr>
          <a:lstStyle/>
          <a:p>
            <a:pPr algn="ctr"/>
            <a:r>
              <a:rPr lang="es-AR" sz="54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VISHING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BC71BE-05BC-4727-DA34-D36BAAE04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8958" y="2249487"/>
            <a:ext cx="6942054" cy="354171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MX" sz="2800" dirty="0"/>
              <a:t>También conocido como «phishing por voz», es un tipo sofisticado de ataque de phishing. En estos ataques, se suele falsificar un número de teléfono para que parezca legítimo: los atacantes pueden presentarse como personal informático, compañeros de trabajo o banqueros. Algunos atacantes también pueden utilizar cambiadores de voz para ocultar aún más su identidad.</a:t>
            </a:r>
            <a:endParaRPr lang="es-AR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1D1C5-5049-373C-BECC-6EE1484FFB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84" r="48194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54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51DCE5-88CA-C499-6165-8268C28B4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8666" y="-102698"/>
            <a:ext cx="4598985" cy="1478570"/>
          </a:xfrm>
        </p:spPr>
        <p:txBody>
          <a:bodyPr>
            <a:normAutofit/>
          </a:bodyPr>
          <a:lstStyle/>
          <a:p>
            <a:r>
              <a:rPr lang="es-A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SMISHING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6CB8D4-58E5-F4AA-A625-FE54C3E88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019" y="1093788"/>
            <a:ext cx="6361856" cy="53467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s-MX" sz="2600" dirty="0"/>
              <a:t>Tipo de ataque de phishing que llega en forma de mensaje de texto o SMS. </a:t>
            </a:r>
          </a:p>
          <a:p>
            <a:pPr marL="0" indent="0">
              <a:lnSpc>
                <a:spcPct val="110000"/>
              </a:lnSpc>
              <a:buNone/>
            </a:pPr>
            <a:endParaRPr lang="es-MX" dirty="0"/>
          </a:p>
          <a:p>
            <a:pPr marL="0" indent="0">
              <a:lnSpc>
                <a:spcPct val="110000"/>
              </a:lnSpc>
              <a:buNone/>
            </a:pPr>
            <a:r>
              <a:rPr lang="es-MX" b="1" u="sng" dirty="0"/>
              <a:t>CARACTERÍSTICAS: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s-MX" dirty="0"/>
              <a:t>Habitualmente, estos ataques piden a la víctima que realice alguna acción inmediata a través de enlaces maliciosos en los que hay que hacer clic o números de teléfono a los que hay que llamar.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s-MX" dirty="0"/>
              <a:t>A menudo, solicitan a las víctimas que revelen información personal que los atacantes pueden usar en beneficio propio.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s-MX" dirty="0"/>
              <a:t>Los ataques de smishing suelen transmitir una sensación de urgencia para que las víctimas actúen rápidamente y caigan en la trampa.</a:t>
            </a:r>
            <a:endParaRPr lang="es-AR" dirty="0"/>
          </a:p>
        </p:txBody>
      </p:sp>
      <p:pic>
        <p:nvPicPr>
          <p:cNvPr id="71" name="Picture 4" descr="Candado encima de placa base de ordenador">
            <a:extLst>
              <a:ext uri="{FF2B5EF4-FFF2-40B4-BE49-F238E27FC236}">
                <a16:creationId xmlns:a16="http://schemas.microsoft.com/office/drawing/2014/main" id="{98B6F524-3B27-B370-E642-5EBC6D262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29" r="31982" b="-1"/>
          <a:stretch/>
        </p:blipFill>
        <p:spPr>
          <a:xfrm>
            <a:off x="-43732" y="-30394"/>
            <a:ext cx="54357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17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9F90F-E35A-AAEA-173F-8BF1173D6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307" y="9525"/>
            <a:ext cx="6050713" cy="1478570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(Títulos)"/>
                <a:cs typeface="Aharoni" panose="02010803020104030203" pitchFamily="2" charset="-79"/>
              </a:rPr>
              <a:t>PIGGYBACKING</a:t>
            </a:r>
            <a:br>
              <a:rPr lang="es-MX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2A831E-3627-BF85-2B69-7219B7C48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4214" y="1141412"/>
            <a:ext cx="7084929" cy="57070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s-MX" sz="2000" b="1" dirty="0"/>
              <a:t>El «Piggybacking» es una práctica mediante la cual un delincuente sigue a una persona autorizada a todas partes para obtener ingreso a una ubicación segura o a un área restringida. </a:t>
            </a:r>
          </a:p>
          <a:p>
            <a:pPr marL="0" indent="0">
              <a:lnSpc>
                <a:spcPct val="110000"/>
              </a:lnSpc>
              <a:buNone/>
            </a:pPr>
            <a:endParaRPr lang="es-MX" sz="1500" b="1" dirty="0"/>
          </a:p>
          <a:p>
            <a:pPr marL="0" indent="0">
              <a:lnSpc>
                <a:spcPct val="110000"/>
              </a:lnSpc>
              <a:buNone/>
            </a:pPr>
            <a:r>
              <a:rPr lang="es-MX" sz="2000" b="1" u="sng" dirty="0"/>
              <a:t>Los delincuentes utilizan varios métodos para efectuar la actividad de «piggyback»</a:t>
            </a:r>
            <a:r>
              <a:rPr lang="es-MX" sz="2000" b="1" dirty="0"/>
              <a:t>:</a:t>
            </a:r>
          </a:p>
          <a:p>
            <a:pPr marL="0" indent="0">
              <a:lnSpc>
                <a:spcPct val="110000"/>
              </a:lnSpc>
              <a:buNone/>
            </a:pPr>
            <a:endParaRPr lang="es-MX" sz="2000" b="1" dirty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s-MX" sz="2000" b="1" dirty="0"/>
              <a:t>Dan la apariencia de estar acompañados por una persona autorizada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s-MX" sz="2000" b="1" dirty="0"/>
              <a:t>Se unen a una multitud grande y fingen ser miembro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s-MX" sz="2000" b="1" dirty="0"/>
              <a:t>Apuntan a una víctima que es descuidada con respecto a las reglas de las instalaciones</a:t>
            </a:r>
          </a:p>
          <a:p>
            <a:pPr marL="0" indent="0">
              <a:lnSpc>
                <a:spcPct val="110000"/>
              </a:lnSpc>
              <a:buNone/>
            </a:pPr>
            <a:endParaRPr lang="es-AR" sz="1500" dirty="0"/>
          </a:p>
        </p:txBody>
      </p:sp>
      <p:pic>
        <p:nvPicPr>
          <p:cNvPr id="5" name="Picture 4" descr="Amplio grupo de paracaidistas en el aire">
            <a:extLst>
              <a:ext uri="{FF2B5EF4-FFF2-40B4-BE49-F238E27FC236}">
                <a16:creationId xmlns:a16="http://schemas.microsoft.com/office/drawing/2014/main" id="{8D98C494-2F05-3D8D-C3C6-CD0DD14DF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09" r="26941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03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301A83-38F9-405D-AD31-3F3BE5AAB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43" y="620392"/>
            <a:ext cx="4399722" cy="5504688"/>
          </a:xfrm>
        </p:spPr>
        <p:txBody>
          <a:bodyPr>
            <a:normAutofit/>
          </a:bodyPr>
          <a:lstStyle/>
          <a:p>
            <a:pPr algn="ctr"/>
            <a:r>
              <a:rPr lang="es-MX" sz="3800" dirty="0">
                <a:latin typeface="Aharoni" panose="02010803020104030203" pitchFamily="2" charset="-79"/>
                <a:cs typeface="Aharoni" panose="02010803020104030203" pitchFamily="2" charset="-79"/>
              </a:rPr>
              <a:t>CIBERSEGURIDAD CONCEPTO</a:t>
            </a:r>
            <a:endParaRPr lang="es-AR" sz="3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CFBF08D1-EB00-9036-6FBF-2EBAD4240E2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64765" y="337625"/>
          <a:ext cx="6263640" cy="6119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E728BC67-E91F-4275-82C6-09102252BD95}"/>
              </a:ext>
            </a:extLst>
          </p:cNvPr>
          <p:cNvSpPr/>
          <p:nvPr/>
        </p:nvSpPr>
        <p:spPr>
          <a:xfrm>
            <a:off x="5061513" y="2264796"/>
            <a:ext cx="808383" cy="52060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DE3C4F73-37D6-41B8-9588-3441FC5E303E}"/>
              </a:ext>
            </a:extLst>
          </p:cNvPr>
          <p:cNvSpPr/>
          <p:nvPr/>
        </p:nvSpPr>
        <p:spPr>
          <a:xfrm>
            <a:off x="5061512" y="5304336"/>
            <a:ext cx="808383" cy="52060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749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63DB1-71BB-FCDD-2555-A033560BA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959" y="565428"/>
            <a:ext cx="3084891" cy="1478570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(Títulos)"/>
                <a:cs typeface="Aharoni" panose="02010803020104030203" pitchFamily="2" charset="-79"/>
              </a:rPr>
              <a:t>PHARMING</a:t>
            </a:r>
            <a:br>
              <a:rPr lang="es-MX" sz="32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s-AR" sz="32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042E33-1843-3573-CD78-2E9F3E8E7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913" y="1651070"/>
            <a:ext cx="4724985" cy="417988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(Títulos)"/>
                <a:cs typeface="Aharoni" panose="02010803020104030203" pitchFamily="2" charset="-79"/>
              </a:rPr>
              <a:t>Un ataque en el que un atacante corrompe un servicio de infraestructura, como DNS (Sistema de nombres de dominio), lo que hace que el suscriptor sea redirigido a un verificador/RP falsificado, lo que podría hacer que el suscriptor revele información confidencial, descargue software dañino o contribuya a un fraude. acto.</a:t>
            </a:r>
          </a:p>
          <a:p>
            <a:pPr marL="0" indent="0">
              <a:lnSpc>
                <a:spcPct val="110000"/>
              </a:lnSpc>
              <a:buNone/>
            </a:pPr>
            <a:endParaRPr lang="es-MX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(Títulos)"/>
              <a:cs typeface="Aharoni" panose="02010803020104030203" pitchFamily="2" charset="-79"/>
            </a:endParaRPr>
          </a:p>
          <a:p>
            <a:pPr marL="0" indent="0">
              <a:lnSpc>
                <a:spcPct val="110000"/>
              </a:lnSpc>
              <a:buNone/>
            </a:pPr>
            <a:endParaRPr lang="es-MX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(Títulos)"/>
              <a:cs typeface="Aharoni" panose="02010803020104030203" pitchFamily="2" charset="-79"/>
            </a:endParaRPr>
          </a:p>
          <a:p>
            <a:pPr marL="0" indent="0">
              <a:lnSpc>
                <a:spcPct val="110000"/>
              </a:lnSpc>
              <a:buNone/>
            </a:pPr>
            <a:endParaRPr lang="es-MX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(Títulos)"/>
              <a:cs typeface="Aharoni" panose="02010803020104030203" pitchFamily="2" charset="-79"/>
            </a:endParaRPr>
          </a:p>
          <a:p>
            <a:pPr marL="0" indent="0">
              <a:lnSpc>
                <a:spcPct val="110000"/>
              </a:lnSpc>
              <a:buNone/>
            </a:pPr>
            <a:endParaRPr lang="es-MX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(Títulos)"/>
              <a:cs typeface="Aharoni" panose="02010803020104030203" pitchFamily="2" charset="-79"/>
            </a:endParaRPr>
          </a:p>
          <a:p>
            <a:pPr marL="0" indent="0">
              <a:lnSpc>
                <a:spcPct val="110000"/>
              </a:lnSpc>
              <a:buNone/>
            </a:pPr>
            <a:endParaRPr lang="es-MX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(Títulos)"/>
              <a:cs typeface="Aharoni" panose="02010803020104030203" pitchFamily="2" charset="-79"/>
            </a:endParaRPr>
          </a:p>
          <a:p>
            <a:pPr marL="0" indent="0">
              <a:lnSpc>
                <a:spcPct val="110000"/>
              </a:lnSpc>
              <a:buNone/>
            </a:pPr>
            <a:endParaRPr lang="es-MX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(Títulos)"/>
              <a:cs typeface="Aharoni" panose="02010803020104030203" pitchFamily="2" charset="-79"/>
            </a:endParaRPr>
          </a:p>
          <a:p>
            <a:pPr marL="0" indent="0">
              <a:lnSpc>
                <a:spcPct val="110000"/>
              </a:lnSpc>
              <a:buNone/>
            </a:pPr>
            <a:endParaRPr lang="es-MX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 (Títulos)"/>
              <a:cs typeface="Aharoni" panose="02010803020104030203" pitchFamily="2" charset="-79"/>
            </a:endParaRPr>
          </a:p>
          <a:p>
            <a:pPr marL="0" indent="0">
              <a:lnSpc>
                <a:spcPct val="110000"/>
              </a:lnSpc>
              <a:buNone/>
            </a:pPr>
            <a:endParaRPr lang="es-AR" sz="1700" dirty="0"/>
          </a:p>
        </p:txBody>
      </p:sp>
      <p:pic>
        <p:nvPicPr>
          <p:cNvPr id="6" name="Imagen 5" descr="Imagen que contiene guantes, teclado, computadora, escritorio&#10;&#10;Descripción generada automáticamente">
            <a:extLst>
              <a:ext uri="{FF2B5EF4-FFF2-40B4-BE49-F238E27FC236}">
                <a16:creationId xmlns:a16="http://schemas.microsoft.com/office/drawing/2014/main" id="{C01904D3-9514-8A7B-4ACF-C308191BA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r="18441" b="-1"/>
          <a:stretch/>
        </p:blipFill>
        <p:spPr>
          <a:xfrm>
            <a:off x="-5596" y="10"/>
            <a:ext cx="584980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29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461F75-8FB5-9A03-455E-27FA305D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93" y="1697211"/>
            <a:ext cx="9905998" cy="1478570"/>
          </a:xfrm>
        </p:spPr>
        <p:txBody>
          <a:bodyPr/>
          <a:lstStyle/>
          <a:p>
            <a:r>
              <a:rPr lang="es-MX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(Títulos)"/>
                <a:cs typeface="Aharoni" panose="02010803020104030203" pitchFamily="2" charset="-79"/>
              </a:rPr>
              <a:t>¿Como detectar si un sitio web es seguro?</a:t>
            </a:r>
            <a:br>
              <a:rPr lang="es-MX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(Títulos)"/>
                <a:cs typeface="Aharoni" panose="02010803020104030203" pitchFamily="2" charset="-79"/>
              </a:rPr>
            </a:b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22796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3CBA50DB-DBC7-4B6E-B3C1-8FF1EA519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ED8FB6-AF8D-4D98-913D-E6486FEC1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A805ED2-113B-4584-8827-567B5792F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9" name="Rectangle 5">
                <a:extLst>
                  <a:ext uri="{FF2B5EF4-FFF2-40B4-BE49-F238E27FC236}">
                    <a16:creationId xmlns:a16="http://schemas.microsoft.com/office/drawing/2014/main" id="{C6CF21D8-CC72-4F35-A29E-3AF9E6DA13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8E60A7C3-087D-47B4-AB5A-C8B1042FD2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1885EECE-F6D9-4128-BC90-01583BF269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F44AA128-AA96-4FF2-A1C3-F9D2E7FD38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7E52DC12-230B-4892-B284-F2FE9DE16A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A68FBF9E-B81A-41D0-8A03-6CFC30811D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B0047F84-8480-494F-9241-39FF17CFF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2">
                <a:extLst>
                  <a:ext uri="{FF2B5EF4-FFF2-40B4-BE49-F238E27FC236}">
                    <a16:creationId xmlns:a16="http://schemas.microsoft.com/office/drawing/2014/main" id="{8CAF76D8-4B95-4A8E-9EE5-8CCC0A7AD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3">
                <a:extLst>
                  <a:ext uri="{FF2B5EF4-FFF2-40B4-BE49-F238E27FC236}">
                    <a16:creationId xmlns:a16="http://schemas.microsoft.com/office/drawing/2014/main" id="{792F82F3-05A8-4A55-8C5B-81F6678B59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14">
                <a:extLst>
                  <a:ext uri="{FF2B5EF4-FFF2-40B4-BE49-F238E27FC236}">
                    <a16:creationId xmlns:a16="http://schemas.microsoft.com/office/drawing/2014/main" id="{B8472536-021A-4E59-BD59-DDC090A18A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15">
                <a:extLst>
                  <a:ext uri="{FF2B5EF4-FFF2-40B4-BE49-F238E27FC236}">
                    <a16:creationId xmlns:a16="http://schemas.microsoft.com/office/drawing/2014/main" id="{AEBEF646-3C12-469F-B194-A161A7A95D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Line 16">
                <a:extLst>
                  <a:ext uri="{FF2B5EF4-FFF2-40B4-BE49-F238E27FC236}">
                    <a16:creationId xmlns:a16="http://schemas.microsoft.com/office/drawing/2014/main" id="{D4501159-D7AC-4307-9DFC-C8F3A94341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41" name="Freeform 17">
                <a:extLst>
                  <a:ext uri="{FF2B5EF4-FFF2-40B4-BE49-F238E27FC236}">
                    <a16:creationId xmlns:a16="http://schemas.microsoft.com/office/drawing/2014/main" id="{B5244C41-454C-47D8-A6A9-C17EC2A366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id="{8FA883B8-99FB-4540-B573-F0674BFB1C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19">
                <a:extLst>
                  <a:ext uri="{FF2B5EF4-FFF2-40B4-BE49-F238E27FC236}">
                    <a16:creationId xmlns:a16="http://schemas.microsoft.com/office/drawing/2014/main" id="{F1178B7C-5A00-4E5B-9010-B1477621E0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0">
                <a:extLst>
                  <a:ext uri="{FF2B5EF4-FFF2-40B4-BE49-F238E27FC236}">
                    <a16:creationId xmlns:a16="http://schemas.microsoft.com/office/drawing/2014/main" id="{E359D5D8-EE2E-4714-A40A-C3A6D91F98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Rectangle 21">
                <a:extLst>
                  <a:ext uri="{FF2B5EF4-FFF2-40B4-BE49-F238E27FC236}">
                    <a16:creationId xmlns:a16="http://schemas.microsoft.com/office/drawing/2014/main" id="{8A89C2E5-F892-4666-85FB-995578FBC7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2">
                <a:extLst>
                  <a:ext uri="{FF2B5EF4-FFF2-40B4-BE49-F238E27FC236}">
                    <a16:creationId xmlns:a16="http://schemas.microsoft.com/office/drawing/2014/main" id="{6DC6174B-0EC3-4A81-A0D1-D10DBB869A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3">
                <a:extLst>
                  <a:ext uri="{FF2B5EF4-FFF2-40B4-BE49-F238E27FC236}">
                    <a16:creationId xmlns:a16="http://schemas.microsoft.com/office/drawing/2014/main" id="{2CB96070-0553-4F79-984C-8DABB1CD5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4">
                <a:extLst>
                  <a:ext uri="{FF2B5EF4-FFF2-40B4-BE49-F238E27FC236}">
                    <a16:creationId xmlns:a16="http://schemas.microsoft.com/office/drawing/2014/main" id="{BA23B6E2-3718-4009-B80E-9279154B1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5">
                <a:extLst>
                  <a:ext uri="{FF2B5EF4-FFF2-40B4-BE49-F238E27FC236}">
                    <a16:creationId xmlns:a16="http://schemas.microsoft.com/office/drawing/2014/main" id="{CAFB32D5-E528-419B-80EE-1475633970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6">
                <a:extLst>
                  <a:ext uri="{FF2B5EF4-FFF2-40B4-BE49-F238E27FC236}">
                    <a16:creationId xmlns:a16="http://schemas.microsoft.com/office/drawing/2014/main" id="{A68ADD35-4FEA-404D-B2F3-23556E6E8F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27">
                <a:extLst>
                  <a:ext uri="{FF2B5EF4-FFF2-40B4-BE49-F238E27FC236}">
                    <a16:creationId xmlns:a16="http://schemas.microsoft.com/office/drawing/2014/main" id="{89CF17CA-49E3-4B4A-836A-4FD55C67BE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28">
                <a:extLst>
                  <a:ext uri="{FF2B5EF4-FFF2-40B4-BE49-F238E27FC236}">
                    <a16:creationId xmlns:a16="http://schemas.microsoft.com/office/drawing/2014/main" id="{AB394F2E-F3E7-4CED-84A9-35C47AB287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3" name="Freeform 29">
                <a:extLst>
                  <a:ext uri="{FF2B5EF4-FFF2-40B4-BE49-F238E27FC236}">
                    <a16:creationId xmlns:a16="http://schemas.microsoft.com/office/drawing/2014/main" id="{FF816C2F-3999-4A9F-8395-5D68ED33A4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4" name="Freeform 30">
                <a:extLst>
                  <a:ext uri="{FF2B5EF4-FFF2-40B4-BE49-F238E27FC236}">
                    <a16:creationId xmlns:a16="http://schemas.microsoft.com/office/drawing/2014/main" id="{82AD6AC6-71D5-4BD8-9185-D3062968B5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1">
                <a:extLst>
                  <a:ext uri="{FF2B5EF4-FFF2-40B4-BE49-F238E27FC236}">
                    <a16:creationId xmlns:a16="http://schemas.microsoft.com/office/drawing/2014/main" id="{743A50C2-65CF-4F4C-B412-6149A93AC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C0E7A88-FEDF-4C4F-A6B4-F7DDE9DE92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9" name="Freeform 32">
                <a:extLst>
                  <a:ext uri="{FF2B5EF4-FFF2-40B4-BE49-F238E27FC236}">
                    <a16:creationId xmlns:a16="http://schemas.microsoft.com/office/drawing/2014/main" id="{AE94B3EE-D5C0-4BDE-B6AA-7599F0486E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3">
                <a:extLst>
                  <a:ext uri="{FF2B5EF4-FFF2-40B4-BE49-F238E27FC236}">
                    <a16:creationId xmlns:a16="http://schemas.microsoft.com/office/drawing/2014/main" id="{5EF110E8-C00D-454E-8F3A-ECF2D35667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4">
                <a:extLst>
                  <a:ext uri="{FF2B5EF4-FFF2-40B4-BE49-F238E27FC236}">
                    <a16:creationId xmlns:a16="http://schemas.microsoft.com/office/drawing/2014/main" id="{BFC5F327-6927-4F35-9AF6-C45527BB45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5">
                <a:extLst>
                  <a:ext uri="{FF2B5EF4-FFF2-40B4-BE49-F238E27FC236}">
                    <a16:creationId xmlns:a16="http://schemas.microsoft.com/office/drawing/2014/main" id="{BF2D314D-AEDE-418D-9702-D3CDB98C3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36">
                <a:extLst>
                  <a:ext uri="{FF2B5EF4-FFF2-40B4-BE49-F238E27FC236}">
                    <a16:creationId xmlns:a16="http://schemas.microsoft.com/office/drawing/2014/main" id="{64FD07F8-3CA6-4209-9A9E-30609FE9A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37">
                <a:extLst>
                  <a:ext uri="{FF2B5EF4-FFF2-40B4-BE49-F238E27FC236}">
                    <a16:creationId xmlns:a16="http://schemas.microsoft.com/office/drawing/2014/main" id="{AB0AE24D-CD49-4B57-82E0-780F62AE4F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38">
                <a:extLst>
                  <a:ext uri="{FF2B5EF4-FFF2-40B4-BE49-F238E27FC236}">
                    <a16:creationId xmlns:a16="http://schemas.microsoft.com/office/drawing/2014/main" id="{66803AF8-6368-45E6-A0B7-C0C4CFFEEB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39">
                <a:extLst>
                  <a:ext uri="{FF2B5EF4-FFF2-40B4-BE49-F238E27FC236}">
                    <a16:creationId xmlns:a16="http://schemas.microsoft.com/office/drawing/2014/main" id="{B4761E05-2792-472B-A814-9616151CF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40">
                <a:extLst>
                  <a:ext uri="{FF2B5EF4-FFF2-40B4-BE49-F238E27FC236}">
                    <a16:creationId xmlns:a16="http://schemas.microsoft.com/office/drawing/2014/main" id="{40B6A261-9427-4E70-9564-048AD009B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68BFDFBE-2286-4123-9436-E1DF84AF49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5B3DE270-418F-47A7-B311-C4D876041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CC21C2-4C69-46FC-8274-280484CA0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2161" y="2792170"/>
            <a:ext cx="3281003" cy="1478570"/>
          </a:xfrm>
        </p:spPr>
        <p:txBody>
          <a:bodyPr anchor="b">
            <a:normAutofit/>
          </a:bodyPr>
          <a:lstStyle/>
          <a:p>
            <a:pPr algn="ctr"/>
            <a:r>
              <a:rPr lang="es-MX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EJEMPLO DE SITIO WEB </a:t>
            </a:r>
            <a:r>
              <a:rPr lang="es-MX" sz="28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SEGURO</a:t>
            </a:r>
            <a:endParaRPr lang="es-AR" sz="2800" b="1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59" name="Round Diagonal Corner Rectangle 11">
            <a:extLst>
              <a:ext uri="{FF2B5EF4-FFF2-40B4-BE49-F238E27FC236}">
                <a16:creationId xmlns:a16="http://schemas.microsoft.com/office/drawing/2014/main" id="{A1351C6B-7343-451F-AB4A-1CE294A4E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2DE34B5-6D9A-4B05-AE98-C005A9F1D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741" b="43945"/>
          <a:stretch/>
        </p:blipFill>
        <p:spPr>
          <a:xfrm>
            <a:off x="-28168" y="-15678"/>
            <a:ext cx="8624414" cy="687367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0FCD2CDA-50AE-4FFB-B8A9-B485A20ED088}"/>
              </a:ext>
            </a:extLst>
          </p:cNvPr>
          <p:cNvSpPr/>
          <p:nvPr/>
        </p:nvSpPr>
        <p:spPr>
          <a:xfrm>
            <a:off x="839828" y="488949"/>
            <a:ext cx="629047" cy="604839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790B29-04A7-4DE9-9679-CEC119DEB4A9}"/>
              </a:ext>
            </a:extLst>
          </p:cNvPr>
          <p:cNvSpPr/>
          <p:nvPr/>
        </p:nvSpPr>
        <p:spPr>
          <a:xfrm>
            <a:off x="1058591" y="1351016"/>
            <a:ext cx="2620798" cy="58420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7721D38-8CF8-4045-A983-87DB3465E722}"/>
              </a:ext>
            </a:extLst>
          </p:cNvPr>
          <p:cNvSpPr/>
          <p:nvPr/>
        </p:nvSpPr>
        <p:spPr>
          <a:xfrm>
            <a:off x="1077913" y="2366963"/>
            <a:ext cx="2971321" cy="13105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D85CE4D-5268-4494-ACA6-8473BC91790F}"/>
              </a:ext>
            </a:extLst>
          </p:cNvPr>
          <p:cNvSpPr/>
          <p:nvPr/>
        </p:nvSpPr>
        <p:spPr>
          <a:xfrm>
            <a:off x="1038725" y="3980060"/>
            <a:ext cx="1965995" cy="4603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862B512E-0C38-4E7E-A3AA-6F836602A160}"/>
              </a:ext>
            </a:extLst>
          </p:cNvPr>
          <p:cNvSpPr/>
          <p:nvPr/>
        </p:nvSpPr>
        <p:spPr>
          <a:xfrm>
            <a:off x="3507205" y="3945588"/>
            <a:ext cx="635414" cy="528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B27BFE65-D576-4AD9-BA64-B6CA0F33A2B9}"/>
              </a:ext>
            </a:extLst>
          </p:cNvPr>
          <p:cNvCxnSpPr>
            <a:cxnSpLocks/>
          </p:cNvCxnSpPr>
          <p:nvPr/>
        </p:nvCxnSpPr>
        <p:spPr>
          <a:xfrm flipV="1">
            <a:off x="3004720" y="2172529"/>
            <a:ext cx="6266228" cy="131967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CuadroTexto 60">
            <a:extLst>
              <a:ext uri="{FF2B5EF4-FFF2-40B4-BE49-F238E27FC236}">
                <a16:creationId xmlns:a16="http://schemas.microsoft.com/office/drawing/2014/main" id="{FF6B6936-9C8F-439D-8979-82C4E0A6B535}"/>
              </a:ext>
            </a:extLst>
          </p:cNvPr>
          <p:cNvSpPr txBox="1"/>
          <p:nvPr/>
        </p:nvSpPr>
        <p:spPr>
          <a:xfrm>
            <a:off x="9306892" y="1032945"/>
            <a:ext cx="2482902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https://support.google.com/chrome/answer/95617?visit_id=637891299086522964-1267203051&amp;p=ui_security_indicator&amp;rd=1</a:t>
            </a:r>
            <a:endParaRPr lang="es-A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48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CBA50DB-DBC7-4B6E-B3C1-8FF1EA519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D8FB6-AF8D-4D98-913D-E6486FEC1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A805ED2-113B-4584-8827-567B5792F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id="{C6CF21D8-CC72-4F35-A29E-3AF9E6DA13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8E60A7C3-087D-47B4-AB5A-C8B1042FD2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1885EECE-F6D9-4128-BC90-01583BF269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F44AA128-AA96-4FF2-A1C3-F9D2E7FD38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7E52DC12-230B-4892-B284-F2FE9DE16A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A68FBF9E-B81A-41D0-8A03-6CFC30811D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B0047F84-8480-494F-9241-39FF17CFF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8CAF76D8-4B95-4A8E-9EE5-8CCC0A7AD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792F82F3-05A8-4A55-8C5B-81F6678B59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id="{B8472536-021A-4E59-BD59-DDC090A18A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5">
                <a:extLst>
                  <a:ext uri="{FF2B5EF4-FFF2-40B4-BE49-F238E27FC236}">
                    <a16:creationId xmlns:a16="http://schemas.microsoft.com/office/drawing/2014/main" id="{AEBEF646-3C12-469F-B194-A161A7A95D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Line 16">
                <a:extLst>
                  <a:ext uri="{FF2B5EF4-FFF2-40B4-BE49-F238E27FC236}">
                    <a16:creationId xmlns:a16="http://schemas.microsoft.com/office/drawing/2014/main" id="{D4501159-D7AC-4307-9DFC-C8F3A94341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9" name="Freeform 17">
                <a:extLst>
                  <a:ext uri="{FF2B5EF4-FFF2-40B4-BE49-F238E27FC236}">
                    <a16:creationId xmlns:a16="http://schemas.microsoft.com/office/drawing/2014/main" id="{B5244C41-454C-47D8-A6A9-C17EC2A366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id="{8FA883B8-99FB-4540-B573-F0674BFB1C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19">
                <a:extLst>
                  <a:ext uri="{FF2B5EF4-FFF2-40B4-BE49-F238E27FC236}">
                    <a16:creationId xmlns:a16="http://schemas.microsoft.com/office/drawing/2014/main" id="{F1178B7C-5A00-4E5B-9010-B1477621E0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0">
                <a:extLst>
                  <a:ext uri="{FF2B5EF4-FFF2-40B4-BE49-F238E27FC236}">
                    <a16:creationId xmlns:a16="http://schemas.microsoft.com/office/drawing/2014/main" id="{E359D5D8-EE2E-4714-A40A-C3A6D91F98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Rectangle 21">
                <a:extLst>
                  <a:ext uri="{FF2B5EF4-FFF2-40B4-BE49-F238E27FC236}">
                    <a16:creationId xmlns:a16="http://schemas.microsoft.com/office/drawing/2014/main" id="{8A89C2E5-F892-4666-85FB-995578FBC7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6DC6174B-0EC3-4A81-A0D1-D10DBB869A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3">
                <a:extLst>
                  <a:ext uri="{FF2B5EF4-FFF2-40B4-BE49-F238E27FC236}">
                    <a16:creationId xmlns:a16="http://schemas.microsoft.com/office/drawing/2014/main" id="{2CB96070-0553-4F79-984C-8DABB1CD5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4">
                <a:extLst>
                  <a:ext uri="{FF2B5EF4-FFF2-40B4-BE49-F238E27FC236}">
                    <a16:creationId xmlns:a16="http://schemas.microsoft.com/office/drawing/2014/main" id="{BA23B6E2-3718-4009-B80E-9279154B1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CAFB32D5-E528-419B-80EE-1475633970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A68ADD35-4FEA-404D-B2F3-23556E6E8F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id="{89CF17CA-49E3-4B4A-836A-4FD55C67BE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id="{AB394F2E-F3E7-4CED-84A9-35C47AB287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FF816C2F-3999-4A9F-8395-5D68ED33A4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82AD6AC6-71D5-4BD8-9185-D3062968B5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743A50C2-65CF-4F4C-B412-6149A93AC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C0E7A88-FEDF-4C4F-A6B4-F7DDE9DE92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AE94B3EE-D5C0-4BDE-B6AA-7599F0486E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5EF110E8-C00D-454E-8F3A-ECF2D35667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BFC5F327-6927-4F35-9AF6-C45527BB45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5">
                <a:extLst>
                  <a:ext uri="{FF2B5EF4-FFF2-40B4-BE49-F238E27FC236}">
                    <a16:creationId xmlns:a16="http://schemas.microsoft.com/office/drawing/2014/main" id="{BF2D314D-AEDE-418D-9702-D3CDB98C3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6">
                <a:extLst>
                  <a:ext uri="{FF2B5EF4-FFF2-40B4-BE49-F238E27FC236}">
                    <a16:creationId xmlns:a16="http://schemas.microsoft.com/office/drawing/2014/main" id="{64FD07F8-3CA6-4209-9A9E-30609FE9A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7">
                <a:extLst>
                  <a:ext uri="{FF2B5EF4-FFF2-40B4-BE49-F238E27FC236}">
                    <a16:creationId xmlns:a16="http://schemas.microsoft.com/office/drawing/2014/main" id="{AB0AE24D-CD49-4B57-82E0-780F62AE4F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66803AF8-6368-45E6-A0B7-C0C4CFFEEB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B4761E05-2792-472B-A814-9616151CF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40B6A261-9427-4E70-9564-048AD009B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68BFDFBE-2286-4123-9436-E1DF84AF49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55" name="Picture 2">
            <a:extLst>
              <a:ext uri="{FF2B5EF4-FFF2-40B4-BE49-F238E27FC236}">
                <a16:creationId xmlns:a16="http://schemas.microsoft.com/office/drawing/2014/main" id="{5B3DE270-418F-47A7-B311-C4D876041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46CA82F-F52B-4994-9F5C-7B7303883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288" y="2464781"/>
            <a:ext cx="3281003" cy="1478570"/>
          </a:xfrm>
        </p:spPr>
        <p:txBody>
          <a:bodyPr anchor="b">
            <a:normAutofit/>
          </a:bodyPr>
          <a:lstStyle/>
          <a:p>
            <a:pPr algn="ctr"/>
            <a:r>
              <a:rPr lang="es-MX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DETALLES DE UN CERTIFICADO DE SEGURIDAD</a:t>
            </a:r>
            <a:endParaRPr lang="es-AR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57" name="Round Diagonal Corner Rectangle 11">
            <a:extLst>
              <a:ext uri="{FF2B5EF4-FFF2-40B4-BE49-F238E27FC236}">
                <a16:creationId xmlns:a16="http://schemas.microsoft.com/office/drawing/2014/main" id="{A1351C6B-7343-451F-AB4A-1CE294A4E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6BF86B3-8DE5-49F0-9CE8-BD166ED13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926" b="17767"/>
          <a:stretch/>
        </p:blipFill>
        <p:spPr>
          <a:xfrm>
            <a:off x="-3" y="-13874"/>
            <a:ext cx="7609063" cy="6871874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B0B5A59-3F5E-4346-9884-351A3F7AC9FA}"/>
              </a:ext>
            </a:extLst>
          </p:cNvPr>
          <p:cNvSpPr/>
          <p:nvPr/>
        </p:nvSpPr>
        <p:spPr>
          <a:xfrm>
            <a:off x="1675426" y="1116807"/>
            <a:ext cx="829994" cy="6365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20342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CBA50DB-DBC7-4B6E-B3C1-8FF1EA519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D8FB6-AF8D-4D98-913D-E6486FEC1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A805ED2-113B-4584-8827-567B5792F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id="{C6CF21D8-CC72-4F35-A29E-3AF9E6DA13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8E60A7C3-087D-47B4-AB5A-C8B1042FD2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1885EECE-F6D9-4128-BC90-01583BF269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id="{F44AA128-AA96-4FF2-A1C3-F9D2E7FD38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7E52DC12-230B-4892-B284-F2FE9DE16A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A68FBF9E-B81A-41D0-8A03-6CFC30811D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B0047F84-8480-494F-9241-39FF17CFF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8CAF76D8-4B95-4A8E-9EE5-8CCC0A7AD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792F82F3-05A8-4A55-8C5B-81F6678B59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id="{B8472536-021A-4E59-BD59-DDC090A18A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5">
                <a:extLst>
                  <a:ext uri="{FF2B5EF4-FFF2-40B4-BE49-F238E27FC236}">
                    <a16:creationId xmlns:a16="http://schemas.microsoft.com/office/drawing/2014/main" id="{AEBEF646-3C12-469F-B194-A161A7A95D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Line 16">
                <a:extLst>
                  <a:ext uri="{FF2B5EF4-FFF2-40B4-BE49-F238E27FC236}">
                    <a16:creationId xmlns:a16="http://schemas.microsoft.com/office/drawing/2014/main" id="{D4501159-D7AC-4307-9DFC-C8F3A94341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9" name="Freeform 17">
                <a:extLst>
                  <a:ext uri="{FF2B5EF4-FFF2-40B4-BE49-F238E27FC236}">
                    <a16:creationId xmlns:a16="http://schemas.microsoft.com/office/drawing/2014/main" id="{B5244C41-454C-47D8-A6A9-C17EC2A366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id="{8FA883B8-99FB-4540-B573-F0674BFB1C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19">
                <a:extLst>
                  <a:ext uri="{FF2B5EF4-FFF2-40B4-BE49-F238E27FC236}">
                    <a16:creationId xmlns:a16="http://schemas.microsoft.com/office/drawing/2014/main" id="{F1178B7C-5A00-4E5B-9010-B1477621E0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0">
                <a:extLst>
                  <a:ext uri="{FF2B5EF4-FFF2-40B4-BE49-F238E27FC236}">
                    <a16:creationId xmlns:a16="http://schemas.microsoft.com/office/drawing/2014/main" id="{E359D5D8-EE2E-4714-A40A-C3A6D91F98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Rectangle 21">
                <a:extLst>
                  <a:ext uri="{FF2B5EF4-FFF2-40B4-BE49-F238E27FC236}">
                    <a16:creationId xmlns:a16="http://schemas.microsoft.com/office/drawing/2014/main" id="{8A89C2E5-F892-4666-85FB-995578FBC7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6DC6174B-0EC3-4A81-A0D1-D10DBB869A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3">
                <a:extLst>
                  <a:ext uri="{FF2B5EF4-FFF2-40B4-BE49-F238E27FC236}">
                    <a16:creationId xmlns:a16="http://schemas.microsoft.com/office/drawing/2014/main" id="{2CB96070-0553-4F79-984C-8DABB1CD5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4">
                <a:extLst>
                  <a:ext uri="{FF2B5EF4-FFF2-40B4-BE49-F238E27FC236}">
                    <a16:creationId xmlns:a16="http://schemas.microsoft.com/office/drawing/2014/main" id="{BA23B6E2-3718-4009-B80E-9279154B1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CAFB32D5-E528-419B-80EE-1475633970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A68ADD35-4FEA-404D-B2F3-23556E6E8F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id="{89CF17CA-49E3-4B4A-836A-4FD55C67BE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id="{AB394F2E-F3E7-4CED-84A9-35C47AB287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FF816C2F-3999-4A9F-8395-5D68ED33A4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82AD6AC6-71D5-4BD8-9185-D3062968B5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743A50C2-65CF-4F4C-B412-6149A93AC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C0E7A88-FEDF-4C4F-A6B4-F7DDE9DE92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AE94B3EE-D5C0-4BDE-B6AA-7599F0486E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5EF110E8-C00D-454E-8F3A-ECF2D35667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BFC5F327-6927-4F35-9AF6-C45527BB45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5">
                <a:extLst>
                  <a:ext uri="{FF2B5EF4-FFF2-40B4-BE49-F238E27FC236}">
                    <a16:creationId xmlns:a16="http://schemas.microsoft.com/office/drawing/2014/main" id="{BF2D314D-AEDE-418D-9702-D3CDB98C3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6">
                <a:extLst>
                  <a:ext uri="{FF2B5EF4-FFF2-40B4-BE49-F238E27FC236}">
                    <a16:creationId xmlns:a16="http://schemas.microsoft.com/office/drawing/2014/main" id="{64FD07F8-3CA6-4209-9A9E-30609FE9A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7">
                <a:extLst>
                  <a:ext uri="{FF2B5EF4-FFF2-40B4-BE49-F238E27FC236}">
                    <a16:creationId xmlns:a16="http://schemas.microsoft.com/office/drawing/2014/main" id="{AB0AE24D-CD49-4B57-82E0-780F62AE4F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66803AF8-6368-45E6-A0B7-C0C4CFFEEB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B4761E05-2792-472B-A814-9616151CF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40B6A261-9427-4E70-9564-048AD009B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68BFDFBE-2286-4123-9436-E1DF84AF49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55" name="Picture 2">
            <a:extLst>
              <a:ext uri="{FF2B5EF4-FFF2-40B4-BE49-F238E27FC236}">
                <a16:creationId xmlns:a16="http://schemas.microsoft.com/office/drawing/2014/main" id="{5B3DE270-418F-47A7-B311-C4D876041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690163-9F72-479B-B707-6F3E44E13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9209" y="2637024"/>
            <a:ext cx="3281003" cy="1478570"/>
          </a:xfrm>
        </p:spPr>
        <p:txBody>
          <a:bodyPr anchor="b">
            <a:normAutofit/>
          </a:bodyPr>
          <a:lstStyle/>
          <a:p>
            <a:pPr algn="ctr"/>
            <a:r>
              <a:rPr lang="es-MX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DETALLES DE UN CERTIFICADO </a:t>
            </a:r>
            <a:r>
              <a:rPr lang="es-MX" sz="28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VÁLIDO</a:t>
            </a:r>
            <a:endParaRPr lang="es-AR" sz="2800" b="1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57" name="Round Diagonal Corner Rectangle 11">
            <a:extLst>
              <a:ext uri="{FF2B5EF4-FFF2-40B4-BE49-F238E27FC236}">
                <a16:creationId xmlns:a16="http://schemas.microsoft.com/office/drawing/2014/main" id="{A1351C6B-7343-451F-AB4A-1CE294A4E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1BAD627-B968-4496-B472-652D11187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996" b="19850"/>
          <a:stretch/>
        </p:blipFill>
        <p:spPr>
          <a:xfrm>
            <a:off x="-14519" y="-4074"/>
            <a:ext cx="7549822" cy="6862074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D1F26C6D-B145-437D-92FB-C7FD596E5092}"/>
              </a:ext>
            </a:extLst>
          </p:cNvPr>
          <p:cNvSpPr/>
          <p:nvPr/>
        </p:nvSpPr>
        <p:spPr>
          <a:xfrm>
            <a:off x="1108386" y="4662488"/>
            <a:ext cx="2221647" cy="7604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73366CFC-79BF-4748-81FA-FCCF41319C76}"/>
              </a:ext>
            </a:extLst>
          </p:cNvPr>
          <p:cNvCxnSpPr>
            <a:cxnSpLocks/>
          </p:cNvCxnSpPr>
          <p:nvPr/>
        </p:nvCxnSpPr>
        <p:spPr>
          <a:xfrm flipH="1">
            <a:off x="3344552" y="3859399"/>
            <a:ext cx="5495991" cy="114916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8C5DC877-1BE5-4A81-92BD-F651CDFBABAD}"/>
              </a:ext>
            </a:extLst>
          </p:cNvPr>
          <p:cNvSpPr/>
          <p:nvPr/>
        </p:nvSpPr>
        <p:spPr>
          <a:xfrm>
            <a:off x="2458982" y="1092796"/>
            <a:ext cx="1301410" cy="5346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1879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100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AE4726C-1831-4FE3-9A11-227F0DC2F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B651D7F7-8C54-448E-A268-1CBFAD87D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E3B56E94-40E1-489A-98B2-A3238D66A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310D64F-DB44-8AA8-4322-6378B40E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81" y="44940"/>
            <a:ext cx="6050713" cy="1478570"/>
          </a:xfrm>
        </p:spPr>
        <p:txBody>
          <a:bodyPr>
            <a:normAutofit/>
          </a:bodyPr>
          <a:lstStyle/>
          <a:p>
            <a:pPr algn="ctr"/>
            <a:r>
              <a:rPr lang="es-A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PROTEGERSE?</a:t>
            </a:r>
          </a:p>
        </p:txBody>
      </p:sp>
      <p:pic>
        <p:nvPicPr>
          <p:cNvPr id="7" name="Picture 4" descr="Script de ordenador en una pantalla">
            <a:extLst>
              <a:ext uri="{FF2B5EF4-FFF2-40B4-BE49-F238E27FC236}">
                <a16:creationId xmlns:a16="http://schemas.microsoft.com/office/drawing/2014/main" id="{D7498C79-A551-6FB1-0A38-DEC2278FFB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54" r="47326" b="-1"/>
          <a:stretch/>
        </p:blipFill>
        <p:spPr>
          <a:xfrm>
            <a:off x="-5597" y="10"/>
            <a:ext cx="4206203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916825F-759B-4F1A-BA80-AF7137691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F64541-DE3B-4DBB-84E1-907956469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175DCC0-514A-4CA1-AD9A-1BB0FFF1B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10371924-94D9-48AF-9D5B-6471775BE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C964FF9-A41A-438C-A22B-62690C98F1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1716CD6-1875-4567-B3E2-364CD0960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1A293D3-7189-453D-AB91-1291AAFF3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87CB4EFE-58B3-4326-9CFB-A2AFADDFA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249CF4D3-B5A3-4287-BC9D-E9BB8FA6E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4D2515F2-4D11-41AF-A6B1-7D084BEA9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331BCBF4-0DC2-426E-84B3-AE38E403C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EC8AF156-0BE9-437D-A83B-87364146D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AC8CB256-3F62-4406-88F5-CE2421FF2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3E812EB-415E-4B60-B0FB-65386882C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EB4C95D7-8E6D-45EC-8CA1-9123D718E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83F62FD2-2F62-4495-997C-8BD7F95AB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B7DFE0F9-22A3-4846-8D4E-0D193BD32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244DAF25-7415-491A-9FF6-E04BC2DC2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7ACA3646-863C-4D00-A58A-62C7FE71CE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0EA18B38-BD42-45ED-8458-FB205DBC7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45302917-5DBE-4CF2-B52F-478F93FDD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8E61E6FD-D40E-479C-ABE9-2B69AE20D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2F4DEB4F-F824-48D7-AF9B-B5D905DCD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F76CFA02-6090-4464-B573-BCA350C90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51BE8BEC-76C7-41FE-AB76-35194C244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710F61D4-3B34-45A9-B9B7-CE0373AB4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451F080F-4CFB-4626-87CA-BB4CACA1C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667BBD71-2295-4A66-B76C-F82175C2B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B6644DE8-5BD1-4D5F-B245-0D3A21BCE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4DE8FD0-E681-4D9C-85C2-BEA4C2B3A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46033BD-1026-4388-B926-9D11E1D7C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1FA74D4C-2E28-42C5-A7FA-3C7D6BD8B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FADF7B3F-903C-456C-983E-C9868DDAB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033F8698-1549-44AD-8DAD-0055D7B80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F1BDD4B6-46FD-4048-ADF1-32EADD9E5A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E7F387A7-B3BF-4B1A-BFCA-2D21AD3DF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7A1B6BC8-EA82-459D-A0E0-4EBE394E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8B94E190-DDC2-4545-906F-A1699BD73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D9807239-A5BA-4BB3-9194-BCE3B2F21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04D300FD-DC53-4375-8981-09EA63BCF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1DF83FFD-4C16-41FD-928F-6E88AFC45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5B4BC2F-B667-462B-99D8-0C433124A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0CBD9EFB-AC61-4674-B75A-56449003C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1AD4BBB0-F6A7-451F-BE09-DF619F38E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A258B285-AE5E-473A-AA72-3C95E1D83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7BEEDDE5-CB8A-4DF9-858F-4D9462D95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DA1C731B-9B66-4D65-BF47-04B118107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58DBFEC6-C6DC-4B7A-934F-5A79EC32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9948D8CB-2DBE-4E48-98EA-DF9E2666A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56AB69F6-9F0B-4AB6-BCA8-AA2FD69E9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0E7FB426-288D-4B0B-B73B-10CCC0EF4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A5C59C6B-46C9-48C9-9F57-2EE738B53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7CE85F33-17DC-4273-B06F-D17109444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5CD001CF-F2C4-4810-A8D9-679F9F89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69F4BCDD-D153-40D2-8DD1-2509EE0CE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aphicFrame>
        <p:nvGraphicFramePr>
          <p:cNvPr id="69" name="Marcador de contenido 2">
            <a:extLst>
              <a:ext uri="{FF2B5EF4-FFF2-40B4-BE49-F238E27FC236}">
                <a16:creationId xmlns:a16="http://schemas.microsoft.com/office/drawing/2014/main" id="{A1D02CC5-1131-6571-B8B7-34785620AA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0443487"/>
              </p:ext>
            </p:extLst>
          </p:nvPr>
        </p:nvGraphicFramePr>
        <p:xfrm>
          <a:off x="4495882" y="1468438"/>
          <a:ext cx="7457994" cy="490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06584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54B9C16B-AC4A-44ED-9075-F76549B46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2A2FEB6-F419-4684-9ABC-9E32E012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100" y="-11384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96" name="Rectangle 5">
              <a:extLst>
                <a:ext uri="{FF2B5EF4-FFF2-40B4-BE49-F238E27FC236}">
                  <a16:creationId xmlns:a16="http://schemas.microsoft.com/office/drawing/2014/main" id="{21E24A15-28D6-4CEB-9268-0BB0BEEAF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4345933F-9633-4510-90E1-08B0E2A19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7">
              <a:extLst>
                <a:ext uri="{FF2B5EF4-FFF2-40B4-BE49-F238E27FC236}">
                  <a16:creationId xmlns:a16="http://schemas.microsoft.com/office/drawing/2014/main" id="{C68A48FB-1BE4-4053-A76F-5A5511BA0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8149777B-6A9F-4C95-BF44-F96464507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0654845E-622A-4AD3-8F3A-6E1DEAB5F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10">
              <a:extLst>
                <a:ext uri="{FF2B5EF4-FFF2-40B4-BE49-F238E27FC236}">
                  <a16:creationId xmlns:a16="http://schemas.microsoft.com/office/drawing/2014/main" id="{DF1C0739-3D08-4C83-857E-B0724A6E8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11">
              <a:extLst>
                <a:ext uri="{FF2B5EF4-FFF2-40B4-BE49-F238E27FC236}">
                  <a16:creationId xmlns:a16="http://schemas.microsoft.com/office/drawing/2014/main" id="{D235EAA0-7D5A-453A-9643-EE7A4954E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12">
              <a:extLst>
                <a:ext uri="{FF2B5EF4-FFF2-40B4-BE49-F238E27FC236}">
                  <a16:creationId xmlns:a16="http://schemas.microsoft.com/office/drawing/2014/main" id="{94C6FB7C-72DE-42DE-8F58-CCE9B8F55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13">
              <a:extLst>
                <a:ext uri="{FF2B5EF4-FFF2-40B4-BE49-F238E27FC236}">
                  <a16:creationId xmlns:a16="http://schemas.microsoft.com/office/drawing/2014/main" id="{FE31E0FE-EC8D-4EA7-BD9D-02F8C54F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14">
              <a:extLst>
                <a:ext uri="{FF2B5EF4-FFF2-40B4-BE49-F238E27FC236}">
                  <a16:creationId xmlns:a16="http://schemas.microsoft.com/office/drawing/2014/main" id="{69FE4B12-13E0-48F9-9E18-66406B8D3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15">
              <a:extLst>
                <a:ext uri="{FF2B5EF4-FFF2-40B4-BE49-F238E27FC236}">
                  <a16:creationId xmlns:a16="http://schemas.microsoft.com/office/drawing/2014/main" id="{87FAADC3-B321-43EE-B8F3-2842D8409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Line 16">
              <a:extLst>
                <a:ext uri="{FF2B5EF4-FFF2-40B4-BE49-F238E27FC236}">
                  <a16:creationId xmlns:a16="http://schemas.microsoft.com/office/drawing/2014/main" id="{90461464-1683-402F-A72B-8558CC677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08" name="Freeform 17">
              <a:extLst>
                <a:ext uri="{FF2B5EF4-FFF2-40B4-BE49-F238E27FC236}">
                  <a16:creationId xmlns:a16="http://schemas.microsoft.com/office/drawing/2014/main" id="{70F594E7-32D0-45B9-A3CF-636CF6FCB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18">
              <a:extLst>
                <a:ext uri="{FF2B5EF4-FFF2-40B4-BE49-F238E27FC236}">
                  <a16:creationId xmlns:a16="http://schemas.microsoft.com/office/drawing/2014/main" id="{8AEF60E1-26C2-4E3C-B839-347DDD23C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19">
              <a:extLst>
                <a:ext uri="{FF2B5EF4-FFF2-40B4-BE49-F238E27FC236}">
                  <a16:creationId xmlns:a16="http://schemas.microsoft.com/office/drawing/2014/main" id="{792FE54B-EE9D-4E57-B6BC-6A9196BE8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20">
              <a:extLst>
                <a:ext uri="{FF2B5EF4-FFF2-40B4-BE49-F238E27FC236}">
                  <a16:creationId xmlns:a16="http://schemas.microsoft.com/office/drawing/2014/main" id="{72BE56DF-619D-463E-8F88-CABA09DA8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Rectangle 21">
              <a:extLst>
                <a:ext uri="{FF2B5EF4-FFF2-40B4-BE49-F238E27FC236}">
                  <a16:creationId xmlns:a16="http://schemas.microsoft.com/office/drawing/2014/main" id="{C7430457-1935-4BBF-A6A7-7C3125A02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3" name="Freeform 22">
              <a:extLst>
                <a:ext uri="{FF2B5EF4-FFF2-40B4-BE49-F238E27FC236}">
                  <a16:creationId xmlns:a16="http://schemas.microsoft.com/office/drawing/2014/main" id="{BB006150-E547-4E84-A2B1-59131F3D5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23">
              <a:extLst>
                <a:ext uri="{FF2B5EF4-FFF2-40B4-BE49-F238E27FC236}">
                  <a16:creationId xmlns:a16="http://schemas.microsoft.com/office/drawing/2014/main" id="{5A8CD074-956B-41A4-870B-001554B69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24">
              <a:extLst>
                <a:ext uri="{FF2B5EF4-FFF2-40B4-BE49-F238E27FC236}">
                  <a16:creationId xmlns:a16="http://schemas.microsoft.com/office/drawing/2014/main" id="{070C253B-974E-459F-AD0B-7057224828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25">
              <a:extLst>
                <a:ext uri="{FF2B5EF4-FFF2-40B4-BE49-F238E27FC236}">
                  <a16:creationId xmlns:a16="http://schemas.microsoft.com/office/drawing/2014/main" id="{BBC07B3D-A631-44EA-861A-7D80383A10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26">
              <a:extLst>
                <a:ext uri="{FF2B5EF4-FFF2-40B4-BE49-F238E27FC236}">
                  <a16:creationId xmlns:a16="http://schemas.microsoft.com/office/drawing/2014/main" id="{32039DC6-B4CF-4A5A-8D17-3A568D125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27">
              <a:extLst>
                <a:ext uri="{FF2B5EF4-FFF2-40B4-BE49-F238E27FC236}">
                  <a16:creationId xmlns:a16="http://schemas.microsoft.com/office/drawing/2014/main" id="{99E0C81F-5D8D-4AF8-BDE5-4DF75868F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28">
              <a:extLst>
                <a:ext uri="{FF2B5EF4-FFF2-40B4-BE49-F238E27FC236}">
                  <a16:creationId xmlns:a16="http://schemas.microsoft.com/office/drawing/2014/main" id="{0D946680-855C-41EC-BBA2-61F6F776E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29">
              <a:extLst>
                <a:ext uri="{FF2B5EF4-FFF2-40B4-BE49-F238E27FC236}">
                  <a16:creationId xmlns:a16="http://schemas.microsoft.com/office/drawing/2014/main" id="{E6FAD9E8-6E13-45A0-A5D6-8BCAD27B4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30">
              <a:extLst>
                <a:ext uri="{FF2B5EF4-FFF2-40B4-BE49-F238E27FC236}">
                  <a16:creationId xmlns:a16="http://schemas.microsoft.com/office/drawing/2014/main" id="{0CCBC8FA-0581-454F-9FD1-6B6102A1A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31">
              <a:extLst>
                <a:ext uri="{FF2B5EF4-FFF2-40B4-BE49-F238E27FC236}">
                  <a16:creationId xmlns:a16="http://schemas.microsoft.com/office/drawing/2014/main" id="{5D6C328F-65A5-41E8-86E9-E4E638CC3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124" name="Picture 2">
            <a:extLst>
              <a:ext uri="{FF2B5EF4-FFF2-40B4-BE49-F238E27FC236}">
                <a16:creationId xmlns:a16="http://schemas.microsoft.com/office/drawing/2014/main" id="{3E94A106-9341-485C-9057-9D62B2BD0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Rectangle 125">
            <a:extLst>
              <a:ext uri="{FF2B5EF4-FFF2-40B4-BE49-F238E27FC236}">
                <a16:creationId xmlns:a16="http://schemas.microsoft.com/office/drawing/2014/main" id="{B53044DC-4918-43DA-B49D-91673C6C9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1DCE6B36-1420-43AB-86CF-4E653A51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0" y="-9998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9" name="Rectangle 5">
              <a:extLst>
                <a:ext uri="{FF2B5EF4-FFF2-40B4-BE49-F238E27FC236}">
                  <a16:creationId xmlns:a16="http://schemas.microsoft.com/office/drawing/2014/main" id="{72626E0B-9628-468E-A713-011C02F60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0" name="Freeform 6">
              <a:extLst>
                <a:ext uri="{FF2B5EF4-FFF2-40B4-BE49-F238E27FC236}">
                  <a16:creationId xmlns:a16="http://schemas.microsoft.com/office/drawing/2014/main" id="{93F7977A-BD91-4B0D-9A8D-372DB67AD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7">
              <a:extLst>
                <a:ext uri="{FF2B5EF4-FFF2-40B4-BE49-F238E27FC236}">
                  <a16:creationId xmlns:a16="http://schemas.microsoft.com/office/drawing/2014/main" id="{9FEE6A56-01A1-404D-864E-1C2587C9A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8">
              <a:extLst>
                <a:ext uri="{FF2B5EF4-FFF2-40B4-BE49-F238E27FC236}">
                  <a16:creationId xmlns:a16="http://schemas.microsoft.com/office/drawing/2014/main" id="{E74DBBF2-EF6F-4E3E-B183-F8EEE7609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9">
              <a:extLst>
                <a:ext uri="{FF2B5EF4-FFF2-40B4-BE49-F238E27FC236}">
                  <a16:creationId xmlns:a16="http://schemas.microsoft.com/office/drawing/2014/main" id="{ABCF0F27-B056-474C-A0FB-1DB747A92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10">
              <a:extLst>
                <a:ext uri="{FF2B5EF4-FFF2-40B4-BE49-F238E27FC236}">
                  <a16:creationId xmlns:a16="http://schemas.microsoft.com/office/drawing/2014/main" id="{0A0A5B7B-BA2A-45CC-AABE-9D5B08A5D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11">
              <a:extLst>
                <a:ext uri="{FF2B5EF4-FFF2-40B4-BE49-F238E27FC236}">
                  <a16:creationId xmlns:a16="http://schemas.microsoft.com/office/drawing/2014/main" id="{3C9A5D2B-1787-4954-9108-B9D497A87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12">
              <a:extLst>
                <a:ext uri="{FF2B5EF4-FFF2-40B4-BE49-F238E27FC236}">
                  <a16:creationId xmlns:a16="http://schemas.microsoft.com/office/drawing/2014/main" id="{818C4F8B-7556-49A7-83C6-C8F631F6A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Freeform 13">
              <a:extLst>
                <a:ext uri="{FF2B5EF4-FFF2-40B4-BE49-F238E27FC236}">
                  <a16:creationId xmlns:a16="http://schemas.microsoft.com/office/drawing/2014/main" id="{22BED614-D078-47EA-9C72-190217FDD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8" name="Freeform 14">
              <a:extLst>
                <a:ext uri="{FF2B5EF4-FFF2-40B4-BE49-F238E27FC236}">
                  <a16:creationId xmlns:a16="http://schemas.microsoft.com/office/drawing/2014/main" id="{73DE0BF2-86D7-4038-AC4B-AF0F116A5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9" name="Freeform 15">
              <a:extLst>
                <a:ext uri="{FF2B5EF4-FFF2-40B4-BE49-F238E27FC236}">
                  <a16:creationId xmlns:a16="http://schemas.microsoft.com/office/drawing/2014/main" id="{11D8BB55-D027-420C-9EF9-49B3BA79D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0" name="Line 16">
              <a:extLst>
                <a:ext uri="{FF2B5EF4-FFF2-40B4-BE49-F238E27FC236}">
                  <a16:creationId xmlns:a16="http://schemas.microsoft.com/office/drawing/2014/main" id="{3FAEF5CE-07ED-46A7-9777-D86C70719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41" name="Freeform 17">
              <a:extLst>
                <a:ext uri="{FF2B5EF4-FFF2-40B4-BE49-F238E27FC236}">
                  <a16:creationId xmlns:a16="http://schemas.microsoft.com/office/drawing/2014/main" id="{29CAFB1A-357C-4313-B734-1CD4E4F9D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2" name="Freeform 18">
              <a:extLst>
                <a:ext uri="{FF2B5EF4-FFF2-40B4-BE49-F238E27FC236}">
                  <a16:creationId xmlns:a16="http://schemas.microsoft.com/office/drawing/2014/main" id="{653161D3-8634-4BB7-A2BC-028C4EAA1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3" name="Freeform 19">
              <a:extLst>
                <a:ext uri="{FF2B5EF4-FFF2-40B4-BE49-F238E27FC236}">
                  <a16:creationId xmlns:a16="http://schemas.microsoft.com/office/drawing/2014/main" id="{9537546A-6FF1-408B-AFE2-BBF7D3482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4" name="Freeform 20">
              <a:extLst>
                <a:ext uri="{FF2B5EF4-FFF2-40B4-BE49-F238E27FC236}">
                  <a16:creationId xmlns:a16="http://schemas.microsoft.com/office/drawing/2014/main" id="{F73EE662-79B7-404B-B1B8-0E096BE4C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5" name="Rectangle 21">
              <a:extLst>
                <a:ext uri="{FF2B5EF4-FFF2-40B4-BE49-F238E27FC236}">
                  <a16:creationId xmlns:a16="http://schemas.microsoft.com/office/drawing/2014/main" id="{B6DDB906-1F52-4D64-8493-4816EDDD3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6" name="Freeform 22">
              <a:extLst>
                <a:ext uri="{FF2B5EF4-FFF2-40B4-BE49-F238E27FC236}">
                  <a16:creationId xmlns:a16="http://schemas.microsoft.com/office/drawing/2014/main" id="{4FA472A5-ABEA-4961-897B-7EB96AF09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7" name="Freeform 23">
              <a:extLst>
                <a:ext uri="{FF2B5EF4-FFF2-40B4-BE49-F238E27FC236}">
                  <a16:creationId xmlns:a16="http://schemas.microsoft.com/office/drawing/2014/main" id="{54226E99-C38F-4456-A1F8-8897483FD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8" name="Freeform 24">
              <a:extLst>
                <a:ext uri="{FF2B5EF4-FFF2-40B4-BE49-F238E27FC236}">
                  <a16:creationId xmlns:a16="http://schemas.microsoft.com/office/drawing/2014/main" id="{0A4A0196-A383-4629-B9A5-9C87E846C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9" name="Freeform 25">
              <a:extLst>
                <a:ext uri="{FF2B5EF4-FFF2-40B4-BE49-F238E27FC236}">
                  <a16:creationId xmlns:a16="http://schemas.microsoft.com/office/drawing/2014/main" id="{BA5E608D-2E7B-4662-A9A0-18D4E0F0D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0" name="Freeform 26">
              <a:extLst>
                <a:ext uri="{FF2B5EF4-FFF2-40B4-BE49-F238E27FC236}">
                  <a16:creationId xmlns:a16="http://schemas.microsoft.com/office/drawing/2014/main" id="{5E211F37-790F-4BD7-B055-022AE0C2E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1" name="Freeform 27">
              <a:extLst>
                <a:ext uri="{FF2B5EF4-FFF2-40B4-BE49-F238E27FC236}">
                  <a16:creationId xmlns:a16="http://schemas.microsoft.com/office/drawing/2014/main" id="{96F375D0-232A-490A-9499-CB5FBA3FD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2" name="Freeform 28">
              <a:extLst>
                <a:ext uri="{FF2B5EF4-FFF2-40B4-BE49-F238E27FC236}">
                  <a16:creationId xmlns:a16="http://schemas.microsoft.com/office/drawing/2014/main" id="{6B33B423-FD0F-4780-A0D6-32FC040B3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3" name="Freeform 29">
              <a:extLst>
                <a:ext uri="{FF2B5EF4-FFF2-40B4-BE49-F238E27FC236}">
                  <a16:creationId xmlns:a16="http://schemas.microsoft.com/office/drawing/2014/main" id="{B6BD1710-838F-4CDD-A000-C6C710A6A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4" name="Freeform 30">
              <a:extLst>
                <a:ext uri="{FF2B5EF4-FFF2-40B4-BE49-F238E27FC236}">
                  <a16:creationId xmlns:a16="http://schemas.microsoft.com/office/drawing/2014/main" id="{0BB93533-1C95-4B0A-B0E2-168602B08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5" name="Freeform 31">
              <a:extLst>
                <a:ext uri="{FF2B5EF4-FFF2-40B4-BE49-F238E27FC236}">
                  <a16:creationId xmlns:a16="http://schemas.microsoft.com/office/drawing/2014/main" id="{CB0B113D-1987-4D89-A475-511E092FE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157" name="Picture 2">
            <a:extLst>
              <a:ext uri="{FF2B5EF4-FFF2-40B4-BE49-F238E27FC236}">
                <a16:creationId xmlns:a16="http://schemas.microsoft.com/office/drawing/2014/main" id="{9BE36DBF-0333-4D36-A5BF-81FDA2406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13238"/>
            <a:ext cx="40627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dgm="http://schemas.openxmlformats.org/drawingml/2006/diagram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091D1BF-D584-BEC0-8700-6F862F02F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748" y="1134681"/>
            <a:ext cx="3500378" cy="4255025"/>
          </a:xfrm>
        </p:spPr>
        <p:txBody>
          <a:bodyPr>
            <a:normAutofit/>
          </a:bodyPr>
          <a:lstStyle/>
          <a:p>
            <a:pPr algn="ctr"/>
            <a:r>
              <a:rPr lang="es-A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¿Cuándo un ataque de ingeniería constituye un delito?</a:t>
            </a:r>
            <a:endParaRPr lang="es-AR" dirty="0">
              <a:solidFill>
                <a:srgbClr val="FFFFFF"/>
              </a:solidFill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DAA44775-0274-89AC-7D17-37E6B35515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9519846"/>
              </p:ext>
            </p:extLst>
          </p:nvPr>
        </p:nvGraphicFramePr>
        <p:xfrm>
          <a:off x="4662189" y="477566"/>
          <a:ext cx="6692748" cy="6218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68165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>
            <a:extLst>
              <a:ext uri="{FF2B5EF4-FFF2-40B4-BE49-F238E27FC236}">
                <a16:creationId xmlns:a16="http://schemas.microsoft.com/office/drawing/2014/main" id="{C0B14E4E-658D-497D-93E1-06A270C3F3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b="25000"/>
          <a:stretch/>
        </p:blipFill>
        <p:spPr>
          <a:xfrm>
            <a:off x="0" y="-2"/>
            <a:ext cx="12192000" cy="6858002"/>
          </a:xfrm>
        </p:spPr>
      </p:pic>
      <p:sp>
        <p:nvSpPr>
          <p:cNvPr id="7" name="Rechteck 6"/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alpha val="40000"/>
                </a:schemeClr>
              </a:gs>
              <a:gs pos="100000">
                <a:schemeClr val="tx1"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4" tIns="27004" rIns="27004" bIns="27004" rtlCol="0" anchor="ctr"/>
          <a:lstStyle/>
          <a:p>
            <a:pPr algn="ctr">
              <a:lnSpc>
                <a:spcPct val="90000"/>
              </a:lnSpc>
              <a:spcAft>
                <a:spcPts val="750"/>
              </a:spcAft>
            </a:pPr>
            <a:endParaRPr lang="en-US" sz="1350" dirty="0"/>
          </a:p>
        </p:txBody>
      </p:sp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112663" y="2014526"/>
            <a:ext cx="9441788" cy="3151164"/>
          </a:xfrm>
        </p:spPr>
        <p:txBody>
          <a:bodyPr/>
          <a:lstStyle/>
          <a:p>
            <a:pPr algn="ctr"/>
            <a:r>
              <a:rPr lang="es-MX" sz="8000" dirty="0">
                <a:solidFill>
                  <a:schemeClr val="bg1"/>
                </a:solidFill>
              </a:rPr>
              <a:t>¡MUCHAS GRACIAS!</a:t>
            </a:r>
            <a:br>
              <a:rPr lang="es-MX" sz="6000" dirty="0">
                <a:solidFill>
                  <a:schemeClr val="bg1"/>
                </a:solidFill>
              </a:rPr>
            </a:br>
            <a:br>
              <a:rPr lang="es-MX" sz="5400" dirty="0"/>
            </a:br>
            <a:endParaRPr lang="es-MX" sz="5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873D8AD-EDBC-4FDA-ACB1-1472C1EE1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52" y="5332533"/>
            <a:ext cx="6174997" cy="67931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69A3E5A-432B-0D32-228D-8B8E4F66B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7781" y="6270229"/>
            <a:ext cx="1144928" cy="45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4227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89778-9604-4B39-8A2F-E0565DEE4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426" y="1224329"/>
            <a:ext cx="9926706" cy="169033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TRIADA CID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7619C9E-9544-B342-E84B-CC7483040752}"/>
              </a:ext>
            </a:extLst>
          </p:cNvPr>
          <p:cNvSpPr txBox="1"/>
          <p:nvPr/>
        </p:nvSpPr>
        <p:spPr>
          <a:xfrm>
            <a:off x="1848678" y="3114260"/>
            <a:ext cx="8494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/>
              <a:t>ES UN MODELO DISEÑADO COMO GUÍA PARA EL DESARROLLO DE LAS POLÍTICAS DE SEGURIDAD DE LA INFORMACIÓN</a:t>
            </a:r>
            <a:r>
              <a:rPr lang="es-AR"/>
              <a:t>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97375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EA8ADA9F-99E3-4964-8962-1118D143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66C3164-AA9F-47E3-913A-4F002BC0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3FFBAC2-26D2-48B6-B2AA-34AEA0E79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6" name="Rectangle 5">
                <a:extLst>
                  <a:ext uri="{FF2B5EF4-FFF2-40B4-BE49-F238E27FC236}">
                    <a16:creationId xmlns:a16="http://schemas.microsoft.com/office/drawing/2014/main" id="{9B164BCB-27D3-4B8C-AC13-0A6F461082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10B247BE-F4A2-4259-9B20-FB9A555D2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39322C5A-DB6D-4B28-8C1C-1B1E8967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67009B08-E345-4516-96EC-ED0AB1F3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DFE2793C-165C-4635-A26E-C569C8E0C5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ECDFEF2C-7B0A-41A1-BB61-C92CB3E3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0012A396-1946-4B40-AA39-0790157CE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CD6C6024-F73D-4991-97B9-BE53FF24E3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5977EDD1-3D10-43FA-B800-7A7C8112B7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D37988CF-9FC6-48F5-82F8-D2EB0178A3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EC5BB05B-491C-414A-91C3-B1CAB785A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Line 16">
                <a:extLst>
                  <a:ext uri="{FF2B5EF4-FFF2-40B4-BE49-F238E27FC236}">
                    <a16:creationId xmlns:a16="http://schemas.microsoft.com/office/drawing/2014/main" id="{F3180CB6-F8D2-4596-B6CB-F9CEF5D38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DF338DD3-80F8-4F68-AC7C-361ABF2A9B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9666E4DB-B855-4A4E-BB50-1880738C11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F570FD9C-B435-4EF1-962C-621F1261AA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E236AF0B-3BDC-43C3-8FFC-2A94121E9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Rectangle 21">
                <a:extLst>
                  <a:ext uri="{FF2B5EF4-FFF2-40B4-BE49-F238E27FC236}">
                    <a16:creationId xmlns:a16="http://schemas.microsoft.com/office/drawing/2014/main" id="{3BA2C208-5097-4497-AA2C-ADDDAB48B6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id="{6A45DD96-8D07-43CA-B036-6FDA880A1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3">
                <a:extLst>
                  <a:ext uri="{FF2B5EF4-FFF2-40B4-BE49-F238E27FC236}">
                    <a16:creationId xmlns:a16="http://schemas.microsoft.com/office/drawing/2014/main" id="{AF7F7CBB-E154-4CD5-9ED0-D5DDC1DFEA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EFF4AB16-41DD-4877-8C28-ED78F4CA7F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id="{30BCBD5D-92EB-487E-B1D0-F9000D45D1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id="{DA07BDB8-9827-4EBF-9B99-6C503EA0B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7">
                <a:extLst>
                  <a:ext uri="{FF2B5EF4-FFF2-40B4-BE49-F238E27FC236}">
                    <a16:creationId xmlns:a16="http://schemas.microsoft.com/office/drawing/2014/main" id="{7F41FB05-1B3F-450A-A1A7-8C8BD182A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8">
                <a:extLst>
                  <a:ext uri="{FF2B5EF4-FFF2-40B4-BE49-F238E27FC236}">
                    <a16:creationId xmlns:a16="http://schemas.microsoft.com/office/drawing/2014/main" id="{0629E219-1F32-41C1-B921-05E456117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id="{8081FB28-486E-4C09-9D15-0B2657B56F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30">
                <a:extLst>
                  <a:ext uri="{FF2B5EF4-FFF2-40B4-BE49-F238E27FC236}">
                    <a16:creationId xmlns:a16="http://schemas.microsoft.com/office/drawing/2014/main" id="{CB547EFB-F29D-4336-9644-0AE7A94EA4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31">
                <a:extLst>
                  <a:ext uri="{FF2B5EF4-FFF2-40B4-BE49-F238E27FC236}">
                    <a16:creationId xmlns:a16="http://schemas.microsoft.com/office/drawing/2014/main" id="{BB2793F4-FAD7-459A-BC46-06BB1D4FA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C01589C-0235-4B21-B264-777746D4D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6" name="Freeform 32">
                <a:extLst>
                  <a:ext uri="{FF2B5EF4-FFF2-40B4-BE49-F238E27FC236}">
                    <a16:creationId xmlns:a16="http://schemas.microsoft.com/office/drawing/2014/main" id="{678F5669-8CE7-445E-8D54-49C5E2013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3">
                <a:extLst>
                  <a:ext uri="{FF2B5EF4-FFF2-40B4-BE49-F238E27FC236}">
                    <a16:creationId xmlns:a16="http://schemas.microsoft.com/office/drawing/2014/main" id="{E93A3F8E-D876-485E-9EDC-43E315DE1E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4">
                <a:extLst>
                  <a:ext uri="{FF2B5EF4-FFF2-40B4-BE49-F238E27FC236}">
                    <a16:creationId xmlns:a16="http://schemas.microsoft.com/office/drawing/2014/main" id="{B4F848A6-931A-4CC9-9B29-C7A9CEA3AC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5">
                <a:extLst>
                  <a:ext uri="{FF2B5EF4-FFF2-40B4-BE49-F238E27FC236}">
                    <a16:creationId xmlns:a16="http://schemas.microsoft.com/office/drawing/2014/main" id="{5C4204D4-6782-4DB1-8FF8-86CC698AF2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6">
                <a:extLst>
                  <a:ext uri="{FF2B5EF4-FFF2-40B4-BE49-F238E27FC236}">
                    <a16:creationId xmlns:a16="http://schemas.microsoft.com/office/drawing/2014/main" id="{3907C583-5764-43DC-8AF9-992D3472F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7">
                <a:extLst>
                  <a:ext uri="{FF2B5EF4-FFF2-40B4-BE49-F238E27FC236}">
                    <a16:creationId xmlns:a16="http://schemas.microsoft.com/office/drawing/2014/main" id="{56CE3D6E-1121-4EF2-9DFB-7F3937FCC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8">
                <a:extLst>
                  <a:ext uri="{FF2B5EF4-FFF2-40B4-BE49-F238E27FC236}">
                    <a16:creationId xmlns:a16="http://schemas.microsoft.com/office/drawing/2014/main" id="{3AEB7245-E197-4AE5-BCFC-7821E49EFE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39">
                <a:extLst>
                  <a:ext uri="{FF2B5EF4-FFF2-40B4-BE49-F238E27FC236}">
                    <a16:creationId xmlns:a16="http://schemas.microsoft.com/office/drawing/2014/main" id="{801E9C76-F4FB-4C4D-9350-B526F294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40">
                <a:extLst>
                  <a:ext uri="{FF2B5EF4-FFF2-40B4-BE49-F238E27FC236}">
                    <a16:creationId xmlns:a16="http://schemas.microsoft.com/office/drawing/2014/main" id="{F9C0C5DE-6C8C-4CD0-9C91-6A132A06DA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Rectangle 41">
                <a:extLst>
                  <a:ext uri="{FF2B5EF4-FFF2-40B4-BE49-F238E27FC236}">
                    <a16:creationId xmlns:a16="http://schemas.microsoft.com/office/drawing/2014/main" id="{955A7039-8B66-4CF0-8048-0AD0F4A5B8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111" name="Rectangle 53">
            <a:extLst>
              <a:ext uri="{FF2B5EF4-FFF2-40B4-BE49-F238E27FC236}">
                <a16:creationId xmlns:a16="http://schemas.microsoft.com/office/drawing/2014/main" id="{C068D0EE-C6C8-484A-AFB7-3602BA27F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55">
            <a:extLst>
              <a:ext uri="{FF2B5EF4-FFF2-40B4-BE49-F238E27FC236}">
                <a16:creationId xmlns:a16="http://schemas.microsoft.com/office/drawing/2014/main" id="{DDE5FB8C-CC3F-4C24-BF4F-1B5999DE6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5CCF2F31-6A4F-0A1C-3B97-DEE969DC5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91" y="643467"/>
            <a:ext cx="9095617" cy="5571066"/>
          </a:xfrm>
          <a:prstGeom prst="rect">
            <a:avLst/>
          </a:prstGeom>
        </p:spPr>
      </p:pic>
      <p:sp>
        <p:nvSpPr>
          <p:cNvPr id="7" name="Flecha: hacia la izquierda 6">
            <a:extLst>
              <a:ext uri="{FF2B5EF4-FFF2-40B4-BE49-F238E27FC236}">
                <a16:creationId xmlns:a16="http://schemas.microsoft.com/office/drawing/2014/main" id="{8146DEB3-FF63-3CAC-14E0-229DE0C16632}"/>
              </a:ext>
            </a:extLst>
          </p:cNvPr>
          <p:cNvSpPr/>
          <p:nvPr/>
        </p:nvSpPr>
        <p:spPr>
          <a:xfrm rot="17983718">
            <a:off x="7235273" y="1037204"/>
            <a:ext cx="1497496" cy="55562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Flecha: hacia la izquierda 7">
            <a:extLst>
              <a:ext uri="{FF2B5EF4-FFF2-40B4-BE49-F238E27FC236}">
                <a16:creationId xmlns:a16="http://schemas.microsoft.com/office/drawing/2014/main" id="{0C15AC24-2F15-7ED3-1C76-EE3B8DBEB817}"/>
              </a:ext>
            </a:extLst>
          </p:cNvPr>
          <p:cNvSpPr/>
          <p:nvPr/>
        </p:nvSpPr>
        <p:spPr>
          <a:xfrm rot="12352328">
            <a:off x="1811095" y="2157845"/>
            <a:ext cx="1497496" cy="55562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Flecha: hacia la izquierda 8">
            <a:extLst>
              <a:ext uri="{FF2B5EF4-FFF2-40B4-BE49-F238E27FC236}">
                <a16:creationId xmlns:a16="http://schemas.microsoft.com/office/drawing/2014/main" id="{0DCF892F-9FD0-311D-262E-DAEFD2F5A3ED}"/>
              </a:ext>
            </a:extLst>
          </p:cNvPr>
          <p:cNvSpPr/>
          <p:nvPr/>
        </p:nvSpPr>
        <p:spPr>
          <a:xfrm rot="3829325">
            <a:off x="6901020" y="5314504"/>
            <a:ext cx="1497496" cy="55562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00735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301A83-38F9-405D-AD31-3F3BE5AAB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43" y="620392"/>
            <a:ext cx="4399722" cy="5504688"/>
          </a:xfrm>
        </p:spPr>
        <p:txBody>
          <a:bodyPr>
            <a:normAutofit/>
          </a:bodyPr>
          <a:lstStyle/>
          <a:p>
            <a:pPr algn="ctr"/>
            <a:r>
              <a:rPr lang="es-MX" sz="3800" dirty="0">
                <a:latin typeface="Aharoni" panose="02010803020104030203" pitchFamily="2" charset="-79"/>
                <a:cs typeface="Aharoni" panose="02010803020104030203" pitchFamily="2" charset="-79"/>
              </a:rPr>
              <a:t>Ataques</a:t>
            </a:r>
            <a:br>
              <a:rPr lang="es-MX" sz="3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s-MX" sz="3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MX" sz="3800" dirty="0">
                <a:latin typeface="Aharoni" panose="02010803020104030203" pitchFamily="2" charset="-79"/>
                <a:cs typeface="Aharoni" panose="02010803020104030203" pitchFamily="2" charset="-79"/>
              </a:rPr>
              <a:t> CONCEPTO</a:t>
            </a:r>
            <a:endParaRPr lang="es-AR" sz="3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CFBF08D1-EB00-9036-6FBF-2EBAD4240E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3721251"/>
              </p:ext>
            </p:extLst>
          </p:nvPr>
        </p:nvGraphicFramePr>
        <p:xfrm>
          <a:off x="4664765" y="775137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2042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96A8A5D-137F-4A8A-9811-F7A867F02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69" name="Rectangle 68">
              <a:extLst>
                <a:ext uri="{FF2B5EF4-FFF2-40B4-BE49-F238E27FC236}">
                  <a16:creationId xmlns:a16="http://schemas.microsoft.com/office/drawing/2014/main" id="{6EA64E00-438F-4B4F-9366-7A7230A9A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59E6386A-8042-4EC7-A981-EFAC2ACB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23B4BD3-8841-4626-A46E-74A4CE1E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220" y="2524919"/>
            <a:ext cx="5352843" cy="18018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419" sz="4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herramientas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UTILIZADAS POR LOS CIBER ATACANTES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22CDAEA-3DB8-4F64-B041-54E38BBC5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27" r="14377"/>
          <a:stretch/>
        </p:blipFill>
        <p:spPr>
          <a:xfrm>
            <a:off x="-5597" y="10"/>
            <a:ext cx="6366640" cy="6857990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0FA686C7-6B08-416F-AEF3-C20407936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73" name="Rectangle 5">
              <a:extLst>
                <a:ext uri="{FF2B5EF4-FFF2-40B4-BE49-F238E27FC236}">
                  <a16:creationId xmlns:a16="http://schemas.microsoft.com/office/drawing/2014/main" id="{2BBDDDB2-3938-4066-91BA-4907AF88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D2125FCC-F305-4C4C-9CB1-14B83ADD7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96643530-0EE0-4AC8-8241-ED8E26ED8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Rectangle 8">
              <a:extLst>
                <a:ext uri="{FF2B5EF4-FFF2-40B4-BE49-F238E27FC236}">
                  <a16:creationId xmlns:a16="http://schemas.microsoft.com/office/drawing/2014/main" id="{A784F0C8-95D3-4D7D-8FA9-326D3DEA2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4D49008E-3A2F-4C2C-85EB-1D228F38E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B09CB0F8-91EE-4A04-91CD-9B9D390ED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954CB039-9A52-4C07-BDB1-747876D86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AD9FE313-C425-42A8-92A9-82E74C409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CD506FC5-3A23-48B7-9771-7B77E6DA0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6FF54CDF-21B0-46AE-B402-234E62F9D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EE88784D-C24D-4FBD-AF34-85BA74966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F524C128-9723-4A4D-BFB5-7EBD5B24F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9C742EF7-4F82-4B4A-9693-4F794B6A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0265747A-2114-4F0F-81B6-618FD3895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99E488E3-470E-4FC6-A3B0-141DF162D8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612B7DC5-03F3-4B7B-9520-D66144F168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B2355AA2-DB69-485A-B600-E3DF02F2D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4DC3AC80-2B15-428E-8B1E-53312C666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C48F81D6-640C-4483-9773-8C7BFF461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C7AA2EE3-7411-4DCB-B79E-0C5C95D7C7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8B84BFA3-B122-4CA5-8C28-79134C9752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6">
              <a:extLst>
                <a:ext uri="{FF2B5EF4-FFF2-40B4-BE49-F238E27FC236}">
                  <a16:creationId xmlns:a16="http://schemas.microsoft.com/office/drawing/2014/main" id="{A7C22B06-B32B-46EB-9428-B7CA7DA1F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7">
              <a:extLst>
                <a:ext uri="{FF2B5EF4-FFF2-40B4-BE49-F238E27FC236}">
                  <a16:creationId xmlns:a16="http://schemas.microsoft.com/office/drawing/2014/main" id="{1AE1D740-5AF4-4B8F-B533-C8CD4E56E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8">
              <a:extLst>
                <a:ext uri="{FF2B5EF4-FFF2-40B4-BE49-F238E27FC236}">
                  <a16:creationId xmlns:a16="http://schemas.microsoft.com/office/drawing/2014/main" id="{555B0792-99B8-4014-AC84-7B39D2129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9">
              <a:extLst>
                <a:ext uri="{FF2B5EF4-FFF2-40B4-BE49-F238E27FC236}">
                  <a16:creationId xmlns:a16="http://schemas.microsoft.com/office/drawing/2014/main" id="{395B90B6-A4DE-4EEF-B53E-395E8D4AF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0">
              <a:extLst>
                <a:ext uri="{FF2B5EF4-FFF2-40B4-BE49-F238E27FC236}">
                  <a16:creationId xmlns:a16="http://schemas.microsoft.com/office/drawing/2014/main" id="{A0117576-A27F-4175-BD9D-EE15C96D9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1">
              <a:extLst>
                <a:ext uri="{FF2B5EF4-FFF2-40B4-BE49-F238E27FC236}">
                  <a16:creationId xmlns:a16="http://schemas.microsoft.com/office/drawing/2014/main" id="{93C8332E-93D3-4919-A977-06EC76556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2">
              <a:extLst>
                <a:ext uri="{FF2B5EF4-FFF2-40B4-BE49-F238E27FC236}">
                  <a16:creationId xmlns:a16="http://schemas.microsoft.com/office/drawing/2014/main" id="{B086AC0E-8130-47AC-A510-5285FAE65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Rectangle 33">
              <a:extLst>
                <a:ext uri="{FF2B5EF4-FFF2-40B4-BE49-F238E27FC236}">
                  <a16:creationId xmlns:a16="http://schemas.microsoft.com/office/drawing/2014/main" id="{DF1BC1DF-8089-49D8-9535-EAB0D7C9A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2" name="Freeform 34">
              <a:extLst>
                <a:ext uri="{FF2B5EF4-FFF2-40B4-BE49-F238E27FC236}">
                  <a16:creationId xmlns:a16="http://schemas.microsoft.com/office/drawing/2014/main" id="{97388BAE-DCB9-4B88-9CDE-6FA3304D3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5">
              <a:extLst>
                <a:ext uri="{FF2B5EF4-FFF2-40B4-BE49-F238E27FC236}">
                  <a16:creationId xmlns:a16="http://schemas.microsoft.com/office/drawing/2014/main" id="{7E059A96-E5FE-4EE1-9C6D-3AB208BF6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6">
              <a:extLst>
                <a:ext uri="{FF2B5EF4-FFF2-40B4-BE49-F238E27FC236}">
                  <a16:creationId xmlns:a16="http://schemas.microsoft.com/office/drawing/2014/main" id="{CD6A3DCE-FBEE-41E7-A0EC-CA23A1DF3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37">
              <a:extLst>
                <a:ext uri="{FF2B5EF4-FFF2-40B4-BE49-F238E27FC236}">
                  <a16:creationId xmlns:a16="http://schemas.microsoft.com/office/drawing/2014/main" id="{52966C83-B07E-463F-B982-F3E074D9D1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8">
              <a:extLst>
                <a:ext uri="{FF2B5EF4-FFF2-40B4-BE49-F238E27FC236}">
                  <a16:creationId xmlns:a16="http://schemas.microsoft.com/office/drawing/2014/main" id="{0F475B53-6578-4C68-AC7C-3BE28EA6A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39">
              <a:extLst>
                <a:ext uri="{FF2B5EF4-FFF2-40B4-BE49-F238E27FC236}">
                  <a16:creationId xmlns:a16="http://schemas.microsoft.com/office/drawing/2014/main" id="{8475C02B-D024-4E20-9EF3-2A7E96740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40">
              <a:extLst>
                <a:ext uri="{FF2B5EF4-FFF2-40B4-BE49-F238E27FC236}">
                  <a16:creationId xmlns:a16="http://schemas.microsoft.com/office/drawing/2014/main" id="{1F5EF5DC-7372-4549-B0A6-800F19406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1">
              <a:extLst>
                <a:ext uri="{FF2B5EF4-FFF2-40B4-BE49-F238E27FC236}">
                  <a16:creationId xmlns:a16="http://schemas.microsoft.com/office/drawing/2014/main" id="{8B908D96-CCB2-426B-862C-2BDB2AF71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2">
              <a:extLst>
                <a:ext uri="{FF2B5EF4-FFF2-40B4-BE49-F238E27FC236}">
                  <a16:creationId xmlns:a16="http://schemas.microsoft.com/office/drawing/2014/main" id="{26752E6D-E46B-4DA2-B280-5C696EF4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3">
              <a:extLst>
                <a:ext uri="{FF2B5EF4-FFF2-40B4-BE49-F238E27FC236}">
                  <a16:creationId xmlns:a16="http://schemas.microsoft.com/office/drawing/2014/main" id="{011E7A27-73CF-4E1E-8AE2-B88B96F3B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1DBE1EE2-4667-4A45-80F7-217D3B6FA7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Rectangle 45">
              <a:extLst>
                <a:ext uri="{FF2B5EF4-FFF2-40B4-BE49-F238E27FC236}">
                  <a16:creationId xmlns:a16="http://schemas.microsoft.com/office/drawing/2014/main" id="{A48239BC-3712-4110-AE92-4AC892603D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4" name="Freeform 46">
              <a:extLst>
                <a:ext uri="{FF2B5EF4-FFF2-40B4-BE49-F238E27FC236}">
                  <a16:creationId xmlns:a16="http://schemas.microsoft.com/office/drawing/2014/main" id="{14B6D739-1C93-4350-BC14-ED88C6341B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id="{2F73DF89-CB95-4798-90CA-B7A1DF2D3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id="{1DA7D977-8D60-47B5-8071-30A6FA0C9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id="{4A241594-4FC5-4570-94B2-724F248A6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0">
              <a:extLst>
                <a:ext uri="{FF2B5EF4-FFF2-40B4-BE49-F238E27FC236}">
                  <a16:creationId xmlns:a16="http://schemas.microsoft.com/office/drawing/2014/main" id="{9D31F634-1A34-473E-A0FA-D06EB57D9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1">
              <a:extLst>
                <a:ext uri="{FF2B5EF4-FFF2-40B4-BE49-F238E27FC236}">
                  <a16:creationId xmlns:a16="http://schemas.microsoft.com/office/drawing/2014/main" id="{CE20C679-7385-48FF-BBE5-5BA7C0E70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2">
              <a:extLst>
                <a:ext uri="{FF2B5EF4-FFF2-40B4-BE49-F238E27FC236}">
                  <a16:creationId xmlns:a16="http://schemas.microsoft.com/office/drawing/2014/main" id="{ADF9CA3B-265F-4927-BA79-0A676AF3F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53">
              <a:extLst>
                <a:ext uri="{FF2B5EF4-FFF2-40B4-BE49-F238E27FC236}">
                  <a16:creationId xmlns:a16="http://schemas.microsoft.com/office/drawing/2014/main" id="{B138D01D-340C-4DB0-A0E1-D54B9319D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54">
              <a:extLst>
                <a:ext uri="{FF2B5EF4-FFF2-40B4-BE49-F238E27FC236}">
                  <a16:creationId xmlns:a16="http://schemas.microsoft.com/office/drawing/2014/main" id="{B56918B0-069B-4C98-995E-4D6B0B176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5">
              <a:extLst>
                <a:ext uri="{FF2B5EF4-FFF2-40B4-BE49-F238E27FC236}">
                  <a16:creationId xmlns:a16="http://schemas.microsoft.com/office/drawing/2014/main" id="{2BD45940-09B7-4CD3-90E7-0EA2CF6A0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6">
              <a:extLst>
                <a:ext uri="{FF2B5EF4-FFF2-40B4-BE49-F238E27FC236}">
                  <a16:creationId xmlns:a16="http://schemas.microsoft.com/office/drawing/2014/main" id="{347A8664-7179-419E-A26E-825076291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7">
              <a:extLst>
                <a:ext uri="{FF2B5EF4-FFF2-40B4-BE49-F238E27FC236}">
                  <a16:creationId xmlns:a16="http://schemas.microsoft.com/office/drawing/2014/main" id="{B7350394-4D50-4E2E-8AF2-F4A52E734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58">
              <a:extLst>
                <a:ext uri="{FF2B5EF4-FFF2-40B4-BE49-F238E27FC236}">
                  <a16:creationId xmlns:a16="http://schemas.microsoft.com/office/drawing/2014/main" id="{6B464294-4049-4542-A83E-22B8CC633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4C78E281-F596-4ECB-979A-89D89452A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29" name="Freeform 32">
              <a:extLst>
                <a:ext uri="{FF2B5EF4-FFF2-40B4-BE49-F238E27FC236}">
                  <a16:creationId xmlns:a16="http://schemas.microsoft.com/office/drawing/2014/main" id="{C20E68C0-5C9E-4DA6-83AD-0EC3179BB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33">
              <a:extLst>
                <a:ext uri="{FF2B5EF4-FFF2-40B4-BE49-F238E27FC236}">
                  <a16:creationId xmlns:a16="http://schemas.microsoft.com/office/drawing/2014/main" id="{80C08ED9-C9F6-4168-816A-F5C5F3AF5A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34">
              <a:extLst>
                <a:ext uri="{FF2B5EF4-FFF2-40B4-BE49-F238E27FC236}">
                  <a16:creationId xmlns:a16="http://schemas.microsoft.com/office/drawing/2014/main" id="{0A83E4BF-890D-4E0A-A720-48088D422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35">
              <a:extLst>
                <a:ext uri="{FF2B5EF4-FFF2-40B4-BE49-F238E27FC236}">
                  <a16:creationId xmlns:a16="http://schemas.microsoft.com/office/drawing/2014/main" id="{996F9B33-C769-451E-9044-EA85C625C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36">
              <a:extLst>
                <a:ext uri="{FF2B5EF4-FFF2-40B4-BE49-F238E27FC236}">
                  <a16:creationId xmlns:a16="http://schemas.microsoft.com/office/drawing/2014/main" id="{F91D6EA2-C024-4E53-A81E-A50907517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37">
              <a:extLst>
                <a:ext uri="{FF2B5EF4-FFF2-40B4-BE49-F238E27FC236}">
                  <a16:creationId xmlns:a16="http://schemas.microsoft.com/office/drawing/2014/main" id="{233F8C4E-A946-462B-9703-971ABD45D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38">
              <a:extLst>
                <a:ext uri="{FF2B5EF4-FFF2-40B4-BE49-F238E27FC236}">
                  <a16:creationId xmlns:a16="http://schemas.microsoft.com/office/drawing/2014/main" id="{06059614-A557-45C6-B625-488D41C394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39">
              <a:extLst>
                <a:ext uri="{FF2B5EF4-FFF2-40B4-BE49-F238E27FC236}">
                  <a16:creationId xmlns:a16="http://schemas.microsoft.com/office/drawing/2014/main" id="{26BCD22B-880F-40F8-88AC-CD9285348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Freeform 40">
              <a:extLst>
                <a:ext uri="{FF2B5EF4-FFF2-40B4-BE49-F238E27FC236}">
                  <a16:creationId xmlns:a16="http://schemas.microsoft.com/office/drawing/2014/main" id="{52324B00-0190-4453-9F81-F0E913800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8" name="Rectangle 41">
              <a:extLst>
                <a:ext uri="{FF2B5EF4-FFF2-40B4-BE49-F238E27FC236}">
                  <a16:creationId xmlns:a16="http://schemas.microsoft.com/office/drawing/2014/main" id="{33BE57C0-F93F-4C88-B489-0BFA90D01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861122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128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301A83-38F9-405D-AD31-3F3BE5AAB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43" y="620392"/>
            <a:ext cx="4399722" cy="5504688"/>
          </a:xfrm>
        </p:spPr>
        <p:txBody>
          <a:bodyPr>
            <a:normAutofit/>
          </a:bodyPr>
          <a:lstStyle/>
          <a:p>
            <a:pPr algn="ctr"/>
            <a:r>
              <a:rPr lang="es-MX" sz="3800" dirty="0">
                <a:latin typeface="Aharoni" panose="02010803020104030203" pitchFamily="2" charset="-79"/>
                <a:cs typeface="Aharoni" panose="02010803020104030203" pitchFamily="2" charset="-79"/>
              </a:rPr>
              <a:t>MALWARE</a:t>
            </a:r>
            <a:br>
              <a:rPr lang="es-MX" sz="3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s-MX" sz="3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MX" sz="3800" dirty="0">
                <a:latin typeface="Aharoni" panose="02010803020104030203" pitchFamily="2" charset="-79"/>
                <a:cs typeface="Aharoni" panose="02010803020104030203" pitchFamily="2" charset="-79"/>
              </a:rPr>
              <a:t> CONCEPTO</a:t>
            </a:r>
            <a:endParaRPr lang="es-AR" sz="3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CFBF08D1-EB00-9036-6FBF-2EBAD4240E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487883"/>
              </p:ext>
            </p:extLst>
          </p:nvPr>
        </p:nvGraphicFramePr>
        <p:xfrm>
          <a:off x="4664765" y="676656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89308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3979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ircuito">
    <a:dk1>
      <a:sysClr val="windowText" lastClr="000000"/>
    </a:dk1>
    <a:lt1>
      <a:sysClr val="window" lastClr="FFFFFF"/>
    </a:lt1>
    <a:dk2>
      <a:srgbClr val="134770"/>
    </a:dk2>
    <a:lt2>
      <a:srgbClr val="82FFFF"/>
    </a:lt2>
    <a:accent1>
      <a:srgbClr val="9ACD4C"/>
    </a:accent1>
    <a:accent2>
      <a:srgbClr val="FAA93A"/>
    </a:accent2>
    <a:accent3>
      <a:srgbClr val="D35940"/>
    </a:accent3>
    <a:accent4>
      <a:srgbClr val="B258D3"/>
    </a:accent4>
    <a:accent5>
      <a:srgbClr val="63A0CC"/>
    </a:accent5>
    <a:accent6>
      <a:srgbClr val="8AC4A7"/>
    </a:accent6>
    <a:hlink>
      <a:srgbClr val="B8FA56"/>
    </a:hlink>
    <a:folHlink>
      <a:srgbClr val="7AF8CC"/>
    </a:folHlink>
  </a:clrScheme>
</a:themeOverride>
</file>

<file path=ppt/theme/themeOverride2.xml><?xml version="1.0" encoding="utf-8"?>
<a:themeOverride xmlns:a="http://schemas.openxmlformats.org/drawingml/2006/main">
  <a:clrScheme name="Circuito">
    <a:dk1>
      <a:sysClr val="windowText" lastClr="000000"/>
    </a:dk1>
    <a:lt1>
      <a:sysClr val="window" lastClr="FFFFFF"/>
    </a:lt1>
    <a:dk2>
      <a:srgbClr val="134770"/>
    </a:dk2>
    <a:lt2>
      <a:srgbClr val="82FFFF"/>
    </a:lt2>
    <a:accent1>
      <a:srgbClr val="9ACD4C"/>
    </a:accent1>
    <a:accent2>
      <a:srgbClr val="FAA93A"/>
    </a:accent2>
    <a:accent3>
      <a:srgbClr val="D35940"/>
    </a:accent3>
    <a:accent4>
      <a:srgbClr val="B258D3"/>
    </a:accent4>
    <a:accent5>
      <a:srgbClr val="63A0CC"/>
    </a:accent5>
    <a:accent6>
      <a:srgbClr val="8AC4A7"/>
    </a:accent6>
    <a:hlink>
      <a:srgbClr val="B8FA56"/>
    </a:hlink>
    <a:folHlink>
      <a:srgbClr val="7AF8CC"/>
    </a:folHlink>
  </a:clrScheme>
</a:themeOverride>
</file>

<file path=ppt/theme/themeOverride3.xml><?xml version="1.0" encoding="utf-8"?>
<a:themeOverride xmlns:a="http://schemas.openxmlformats.org/drawingml/2006/main">
  <a:clrScheme name="Circuito">
    <a:dk1>
      <a:sysClr val="windowText" lastClr="000000"/>
    </a:dk1>
    <a:lt1>
      <a:sysClr val="window" lastClr="FFFFFF"/>
    </a:lt1>
    <a:dk2>
      <a:srgbClr val="134770"/>
    </a:dk2>
    <a:lt2>
      <a:srgbClr val="82FFFF"/>
    </a:lt2>
    <a:accent1>
      <a:srgbClr val="9ACD4C"/>
    </a:accent1>
    <a:accent2>
      <a:srgbClr val="FAA93A"/>
    </a:accent2>
    <a:accent3>
      <a:srgbClr val="D35940"/>
    </a:accent3>
    <a:accent4>
      <a:srgbClr val="B258D3"/>
    </a:accent4>
    <a:accent5>
      <a:srgbClr val="63A0CC"/>
    </a:accent5>
    <a:accent6>
      <a:srgbClr val="8AC4A7"/>
    </a:accent6>
    <a:hlink>
      <a:srgbClr val="B8FA56"/>
    </a:hlink>
    <a:folHlink>
      <a:srgbClr val="7AF8CC"/>
    </a:folHlink>
  </a:clrScheme>
</a:themeOverride>
</file>

<file path=ppt/theme/themeOverride4.xml><?xml version="1.0" encoding="utf-8"?>
<a:themeOverride xmlns:a="http://schemas.openxmlformats.org/drawingml/2006/main">
  <a:clrScheme name="Circuito">
    <a:dk1>
      <a:sysClr val="windowText" lastClr="000000"/>
    </a:dk1>
    <a:lt1>
      <a:sysClr val="window" lastClr="FFFFFF"/>
    </a:lt1>
    <a:dk2>
      <a:srgbClr val="134770"/>
    </a:dk2>
    <a:lt2>
      <a:srgbClr val="82FFFF"/>
    </a:lt2>
    <a:accent1>
      <a:srgbClr val="9ACD4C"/>
    </a:accent1>
    <a:accent2>
      <a:srgbClr val="FAA93A"/>
    </a:accent2>
    <a:accent3>
      <a:srgbClr val="D35940"/>
    </a:accent3>
    <a:accent4>
      <a:srgbClr val="B258D3"/>
    </a:accent4>
    <a:accent5>
      <a:srgbClr val="63A0CC"/>
    </a:accent5>
    <a:accent6>
      <a:srgbClr val="8AC4A7"/>
    </a:accent6>
    <a:hlink>
      <a:srgbClr val="B8FA56"/>
    </a:hlink>
    <a:folHlink>
      <a:srgbClr val="7AF8CC"/>
    </a:folHlink>
  </a:clrScheme>
</a:themeOverride>
</file>

<file path=ppt/theme/themeOverride5.xml><?xml version="1.0" encoding="utf-8"?>
<a:themeOverride xmlns:a="http://schemas.openxmlformats.org/drawingml/2006/main">
  <a:clrScheme name="Circuito">
    <a:dk1>
      <a:sysClr val="windowText" lastClr="000000"/>
    </a:dk1>
    <a:lt1>
      <a:sysClr val="window" lastClr="FFFFFF"/>
    </a:lt1>
    <a:dk2>
      <a:srgbClr val="134770"/>
    </a:dk2>
    <a:lt2>
      <a:srgbClr val="82FFFF"/>
    </a:lt2>
    <a:accent1>
      <a:srgbClr val="9ACD4C"/>
    </a:accent1>
    <a:accent2>
      <a:srgbClr val="FAA93A"/>
    </a:accent2>
    <a:accent3>
      <a:srgbClr val="D35940"/>
    </a:accent3>
    <a:accent4>
      <a:srgbClr val="B258D3"/>
    </a:accent4>
    <a:accent5>
      <a:srgbClr val="63A0CC"/>
    </a:accent5>
    <a:accent6>
      <a:srgbClr val="8AC4A7"/>
    </a:accent6>
    <a:hlink>
      <a:srgbClr val="B8FA56"/>
    </a:hlink>
    <a:folHlink>
      <a:srgbClr val="7AF8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1811</TotalTime>
  <Words>988</Words>
  <Application>Microsoft Office PowerPoint</Application>
  <PresentationFormat>Panorámica</PresentationFormat>
  <Paragraphs>79</Paragraphs>
  <Slides>28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6" baseType="lpstr">
      <vt:lpstr>Aharoni</vt:lpstr>
      <vt:lpstr>Arial</vt:lpstr>
      <vt:lpstr>Bebas Neue</vt:lpstr>
      <vt:lpstr>Calibri</vt:lpstr>
      <vt:lpstr>Tw Cen MT</vt:lpstr>
      <vt:lpstr>Tw Cen MT (Títulos)</vt:lpstr>
      <vt:lpstr>Wingdings</vt:lpstr>
      <vt:lpstr>Circuito</vt:lpstr>
      <vt:lpstr>INTRODUCCIÓN AL MUNDO DE LA CIBERSEGURIDAD </vt:lpstr>
      <vt:lpstr>CIBERSEGURIDAD CONCEPTO</vt:lpstr>
      <vt:lpstr>TRIADA CID</vt:lpstr>
      <vt:lpstr>Presentación de PowerPoint</vt:lpstr>
      <vt:lpstr>Ataques   CONCEPTO</vt:lpstr>
      <vt:lpstr>herramientas UTILIZADAS POR LOS CIBER ATACANTES</vt:lpstr>
      <vt:lpstr>Presentación de PowerPoint</vt:lpstr>
      <vt:lpstr>MALWARE   CONCEPTO</vt:lpstr>
      <vt:lpstr>Presentación de PowerPoint</vt:lpstr>
      <vt:lpstr>concepto</vt:lpstr>
      <vt:lpstr>Presentación de PowerPoint</vt:lpstr>
      <vt:lpstr>Presentación de PowerPoint</vt:lpstr>
      <vt:lpstr>Presentación de PowerPoint</vt:lpstr>
      <vt:lpstr>TÉCNICAS MÁS COMUNES</vt:lpstr>
      <vt:lpstr>PHISHING</vt:lpstr>
      <vt:lpstr>Spear phishing</vt:lpstr>
      <vt:lpstr>VISHING</vt:lpstr>
      <vt:lpstr>SMISHING</vt:lpstr>
      <vt:lpstr>PIGGYBACKING </vt:lpstr>
      <vt:lpstr>PHARMING </vt:lpstr>
      <vt:lpstr>¿Como detectar si un sitio web es seguro? </vt:lpstr>
      <vt:lpstr>EJEMPLO DE SITIO WEB SEGURO</vt:lpstr>
      <vt:lpstr>DETALLES DE UN CERTIFICADO DE SEGURIDAD</vt:lpstr>
      <vt:lpstr>DETALLES DE UN CERTIFICADO VÁLIDO</vt:lpstr>
      <vt:lpstr>Presentación de PowerPoint</vt:lpstr>
      <vt:lpstr>¿CÓMO PROTEGERSE?</vt:lpstr>
      <vt:lpstr>¿Cuándo un ataque de ingeniería constituye un delito?</vt:lpstr>
      <vt:lpstr>¡MUCHAS GRACIAS!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INTRODUCCIÓN A LA CIBERSEGURIDAD PARA ABOGADOS.</dc:title>
  <dc:creator>Jessica Fabiana Recalde</dc:creator>
  <cp:lastModifiedBy>Adriana Echeverria Moyegas</cp:lastModifiedBy>
  <cp:revision>77</cp:revision>
  <dcterms:created xsi:type="dcterms:W3CDTF">2022-05-11T17:59:26Z</dcterms:created>
  <dcterms:modified xsi:type="dcterms:W3CDTF">2023-06-22T14:17:30Z</dcterms:modified>
</cp:coreProperties>
</file>